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4" r:id="rId4"/>
    <p:sldId id="265" r:id="rId5"/>
    <p:sldId id="266" r:id="rId6"/>
    <p:sldId id="273" r:id="rId7"/>
    <p:sldId id="260" r:id="rId8"/>
    <p:sldId id="262" r:id="rId9"/>
    <p:sldId id="269" r:id="rId10"/>
    <p:sldId id="267" r:id="rId11"/>
    <p:sldId id="268" r:id="rId12"/>
    <p:sldId id="271" r:id="rId13"/>
    <p:sldId id="272" r:id="rId14"/>
    <p:sldId id="274" r:id="rId15"/>
    <p:sldId id="278" r:id="rId16"/>
    <p:sldId id="27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58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15:18.872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1520 151 1896,'0'0'0,"0"0"352,0 0-232,0-2-40,0 2-80,0-3 72,4-3 0,0 0 16,0 0 32,-4 6-120,3-5 120,3-3 16,0 0 8,0 1-16,-6 7-128,5-8 136,1 2 16,0-1-24,0 1-8,-6 6-120,5-6 112,1 0-16,0 1 8,0-1 8,-6 6-112,5-6 80,1 0 0,0 1 8,0-1 8,-6 6-96,5-4 105,1 0 15,0 0-8,0 1 8,-6 3-120,3-2 104,1 0 8,0 0-8,0 0 40,-4 2-144,4-2 168,0 0 56,-4 2 32,3 0 24,-3 0-280,0 0 280,4 0-32,-4 4-16,0 0-24,0-4-208,0 6 184,0-1 0,0 11-8,-2-13-40,2-3-136,-5 18 120,-1-13-24,-9 18-16,7-4-24,8-19-56,-23 27 56,0 4-40,-4 5-16,-2 1-16,29-37 16,-30 42-24,1-2 0,-3 4 16,1 0 0,31-44 8,-31 44-24,-3-2 0,-1-4-24,3-1 8,32-37 40,-33 36-24,-3-1 0,1-3 8,1 1-16,34-33 32,-36 32-40,-1 1 24,1-1 16,-6 3-16,42-35 16,-39 34 8,-1 3 8,-4-1-16,0-3 16,44-33-16,-42 32-8,-2-3 8,2 1 16,0 1 32,42-31-48,-40 29 48,1 0 8,1-3-8,0-1-40,38-25-8,-35 23 56,1-2-40,-1-4-8,3 3 0,32-20-8,-31 17-64,1-11 32,1 17-24,4-8-16,25-15 72,-25 6-72,4 11-32,0-13-24,2 1 16,19-5 112,-17 6-96,-1 0 32,1-2 32,2 0 0,15-4 32,-8 3-16,-9 1 0,11-4 16,-9 4-8,15-4 8,-6 0-16,0 0 16,-1 4-8,1-4 8,6 0 0,-6 0 0,2 4 0,1-4-32,-1 0 24,4 0 8,-4 0-24,2 0 8,0-2 0,0 0-16,2 2 32,0-2-48,0 0 8,0 0 8,0 0-32,0 2 64,0-2-24,0 0 0,0 0-40,0 1 24,0 1 40,0-2-40,0 0 0,0 0 0,0 0-8,0 2 48,4-2-48,0 0-24,0 0-8,0 0 16,-4 2 64,0-2-64,3 0 24,1 0 0,-4 1 8,0 1 32,4-2-24,0 2 0,-4 0 8,4 0 8,-4 0 8,0 0-32,3 0 24,1 0-24,0 0 8,-4 0 24,0-2-16,4 2 8,0 0-8,0 0 0,-4 0 16,3 0 8,1 0 8,0-2-24,-4 2 8,4 0 8,0-2 0,-4 0-16,4 0 16,-4 2-8,3-2-8,1 0 8,0 0 8,-4 0-8,0 2 0,4-1 0,-4-1 0,4 0-8,-4 2 16,0 0-8,4 0 0,-4 0-8,3 0 24,-3 0-8,0 0-8,4-2 8,-4 0 0,4 2 0,-4-2 8,0 2-16,4 0-16,-4-2 16,4 0-8,-4 2 8,4-2 8,-4 0 8,3 0 0,-3 0-8,0 2-8,4-1 0,-4-1 0,4 0 0,-4 2 0,0-2 0,4 0 8,-4 0-16,4 0 16,-4 2-8,0-2-8,4 0-8,-4 0-16,3 0-8,-3 2 40,0-2-40,4 1 8,-4-3 16,4 2-16,-4 2 32,0-4-24,4 0 16,-4 0-32,4 1 32,-4 3 8,0-4-16,3 0-8,1 0 40,-4-2-24,0 6 8,4-5 0,0-1 8,0 0-8,-4 0 0,0 6 0,4-5 16,-1-1-24,1 0 0,0-2 24,-4 8-16,4-7 8,-4 1 0,4-2 16,0 1-24,-4 7 0,0-6 8,3 0 8,1 0-16,0 1 0,-4 5 0,0-6 8,4 0 40,-4 1 8,4-1 64,-4 6-120,0-6 120,4 0-16,-4 1 0,3-1-48,-3 6-56,0-6 40,4 0-40,-4 2 16,4 1-16,-4 3 0,0-4 0,4 0 8,-4 0 0,4 0 8,-4 4-16,0-2 16,4 1 8,-4-1 16,3 0 8,-3 2-48,0-2 32,4 0 40,-4 0-56,4 0 88,-4 2-104,0-2 88,4 0 32,-4 2-16,4 0-8,-4 0-96,0 0 112,4 0-16,-4 0 8,3 0 0,-3 0-104,0 0 120,4 0 8,-4 0 8,0 0-24,0 0-112,0 0 104,0 0-8,0 0-48,0 4 0,0-4-48,0 6 88,0 0-32,0-1 24,0 1-16,0-6-64,-2 6 40,0 9-16,-1-11 8,-1 11-24,4-15-8,-4 4 16,0 13 0,-2-11-16,1 11 32,5-17-32,-6 6 24,0 11 8,0-11 9,1 11-9,5-17-32,-6 6 40,-9 11 8,9-11 32,-2 11 8,8-17-88,-15 6 120,9 11 24,-2-13-8,-7 11 16,15-15-152,-6 4 176,-1 11-8,-9-11 24,13 12-8,3-16-184,-6 3 160,-2 3 16,0 0 0,1 9 0,7-15-176,-8 4 168,1 0 24,1 2 24,0-1-8,6-5-208,-6 6 232,1-2-32,-1 0 16,0 0-16,6-4-200,-4 3 208,0 1-48,1 0 0,-1-4-16,4 0-144,-4 4 113,0-4 39,2 4-24,0-4-48,2 0-80,-2 3 88,0-3-24,1 0 8,-1 0 24,2 0-96,-2 0 56,0 0 8,0 0-24,0 0 8,2 0-48,0 0 56,0 0-16,0 0-16,0 0-144,0 0 280,0 0-112,0 0-16,0 0-16,0 0-272,0 0 528,0 0-544,0 0 576,4 0-296,0 0 8,-1 0-16,-3 0 0,4 0 0,0 0 32,0 0-16,2 0 32,-6 0-48,15 0 24,-11 0-8,2 0 8,-1 0 24,-5 0-48,16 4 40,-13-4-32,13 0 16,-12 4-8,-4-4-16,15 0 32,-11 4-24,13-4 16,-11 4-16,-6-4-8,15 0-8,-9 4 40,9-4-32,-9 3 8,-6-3-8,17 0 16,-11 4-72,11-4-8,-11 4-104,-6-4 168,23 0-352,-6 4-312,0 0-617,6 0-991,-23-4 2272,25 3-3129,2 1 369,5 0 847,5-4 649,-37 0 1264,36 4-1600,-36-4 1600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8:05.229"/>
    </inkml:context>
    <inkml:brush xml:id="br0">
      <inkml:brushProperty name="width" value="0.09998" units="cm"/>
      <inkml:brushProperty name="height" value="0.09998" units="cm"/>
      <inkml:brushProperty name="color" value="#3165BB"/>
    </inkml:brush>
  </inkml:definitions>
  <inkml:trace contextRef="#ctx0" brushRef="#br0">38 116 1224,'0'0'0,"0"0"336,0 0 64,0 0 48,0 0-448,0 0 416,-1 0 40,0 0 80,0 0 120,1 0-656,-2 0 721,1 0 15,0 0-32,0 0-56,1 0-648,-1 0 568,0 1-72,-1 0-64,0 0-80,2-1-352,-1 1 337,0 1-57,0 0-32,0 1-24,1-3-224,-1 3 168,0 0-24,0 5-48,0-5-8,1-3-88,-1 4 64,0 5 0,0-6 16,0 5-16,1-8-64,-1 3 88,0 6-16,0-6-8,0 7 32,1-10-96,-1 4 48,0 6 0,0-6-8,0 6-24,1-10-16,-1 8 32,0-3 0,0 5 8,1-6 24,0-4-64,0 10 48,0-6 0,0 7-8,0-8 32,0-3-72,0 9 56,0-6 0,0 1-8,0 4-16,0-8-32,0 2 8,3 1-16,0 0-32,0 0-32,-3-3 72,3 2-104,5-1-8,-6 0-32,6-1-8,-8 0 152,2 0-192,7 0-32,-7-3-40,6-1-32,-8 4 296,2-3-320,6-5 40,-6 6 40,7-6 16,-9 8 224,4-2-185,6-6 1,-7 5 24,8-7 48,-11 10 112,3-3-80,9-8 32,-9 8 24,8-8 8,-11 11 16,3-3-16,8-9 0,-8 9 0,8-8 8,-11 11 8,3-3-8,6-8 16,-6 8 0,6-9-24,-9 12 16,3-3-8,7-8 0,-8 8 0,6-7 8,-8 10 0,2-4 16,6-4 8,-6 6 48,1-1 32,-3 3-104,2-8 88,0 8-8,0-2 0,0 0-16,-2 2-64,2-2 96,-2 2 48,2 0 9,-2 0 39,0 0-192,3 1 200,-3 1-32,0 1-8,0 0 40,0-3-200,-2 8 160,1-5-24,0 7-24,0-7-56,1-3-56,-1 10 64,0-6-32,0 6 24,0-6-16,1-4-40,-1 11 24,0-7 24,0 5-16,0-6-8,1-3-24,-1 9 24,0-6-8,1 6-24,0-5-16,0-4 24,0 9-32,0-6-24,0 1-32,0 4-16,0-8 104,0 2-144,2 1-48,1 0-40,5-1-80,-8-2 312,3 2-400,5 0-73,-5-1-47,7-1 8,-10 0 512,3 0-512,8 0-8,-8 0-24,11-3-72,-14 3 616,9-3-632,1 0-17,1 0 1,0-5 56,-11 8 592,13-3-552,1-6 72,-1 6 80,1-9 80,-14 12 320,14-3-216,-1-10 80,0 4 56,1 0 32,-14 9 48,13-10-24,0-1 0,1 1 0,-2 0 8,-12 10 16,12-11-32,-2 2 8,1 0 8,-1 0 0,-10 9 16,9-10-8,0 1 8,1 0 8,-1 1-16,-9 8 8,9-9 0,-1 1 0,-5 5 0,9-8 8,-12 11-8,2-3 0,1-6 8,0 7 8,0-7 8,-3 9-24,3-2 40,-1 0 40,-2-1 40,0 1 48,0 2-168,0-2 200,0 0 48,0 0 40,-1 0 64,1 2-352,-3-2 440,0 2 80,-1-2 64,-4 2 72,8 0-656,-3 0 713,-7 0 15,6 0 24,-6 0-24,10 0-728,-4 1 664,-6 0-72,5 1-15,-4 0-113,9-2-464,-3 2 432,-6 1-40,6 0-64,3-3-328,-10 3 288,6 1-40,-5 0-40,6 1-40,-6 3-24,9-8-144,-3 3 136,-1 1-48,-4 5 0,8-9-88,-1 4 72,-3 6-16,2-5-8,1 5-16,1-10-32,0 4 0,0 6 8,0-6 16,3 7-24,-3-11 0,9 4 8,-7 7 24,1-3-64,7-4-8,-10-4 40,3 12-32,10-4-32,-2 1 24,2 1 8,-13-10 32,13 9-48,1 1-24,-1-2 32,0 0 16,-13-8 24,13 4-16,-1 6 0,-1-5 0,1 5 0,-12-10 16,10 3-24,0 6 32,0-6 0,1 6 0,-11-9-8,10 4 24,-1 5-32,0-6-8,1 6 8,-10-9 8,9 4-32,0 5 64,0-4-24,-1 5 8,-8-10-16,10 4 0,-2 6 0,0-6 32,0 6 0,-8-10-32,3 5 32,9 5-16,-9-2 16,6-4 0,-9-4-32,2 10 8,1-1 0,0-5-8,-1 5 32,-2-9-32,2 3 56,-2 6 24,2-6 16,-2 6-24,0-9-72,0 3 88,-1 5-16,-1-5 0,-1 1 0,3-4-72,-4 8 48,-4-6-16,4 1-56,-7 1-16,11-4 40,-9 4-120,-1-2-48,-2 0-112,-2-1-152,14-1 432,-14 1-640,-3-1-344,-1 0-345,0-2-399,18 2 1728,-19-2-2008,3-2 55,0 1 633,3-5 552,13 8 768,-12-2-360,2-1 64,1 0-360,9 3 656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8:49.684"/>
    </inkml:context>
    <inkml:brush xml:id="br0">
      <inkml:brushProperty name="width" value="0.09998" units="cm"/>
      <inkml:brushProperty name="height" value="0.09998" units="cm"/>
      <inkml:brushProperty name="color" value="#3165BB"/>
    </inkml:brush>
  </inkml:definitions>
  <inkml:trace contextRef="#ctx0" brushRef="#br0">2016 6597 480,'0'0'0,"0"0"376,0 0-248,0 0-128,0 0 64,0 0-16,0 0 0,0 0-16,0 0-224,0 0 424,0-3-208,-2 3 0,2-3 0,0 3-24,-1 0 24,0-3-8,1 3 0,-2-3-8,2 3-8,0 0 16,0-3-8,-1 3 0,-1-2 8,2 2-16,0 0 16,-1-3 0,1 3 8,-1-3 16,1 3-40,-2-3 48,2 3 16,-1-3 8,-1 3 16,2 0-88,-1-2 104,-1-1 0,1 3 16,0-3 8,1 3-128,-2 0 128,1-3 16,-1 3 0,1-3 24,1 3-168,-1 0 160,-1-2 8,1 2 16,-1-3-16,2 3-168,-1-3 192,0 3-16,-1-3 0,1 3-16,1 0-160,-2-3 160,1 1 0,0 2-24,-1-3 9,2 3-145,-1-3 120,-1 3-32,1-3 40,1 3-16,0 0-112,-1-3 112,1 3 32,0-2-48,-2 2 0,2 0-96,-1-3 104,-1 3-40,1-3 0,1 3-8,0 0-56,-1-3 40,-1 3-8,2-3 16,-1 3-24,1 0-24,0-3 40,0 3-16,-2-2 8,1 2-16,1 0-16,-1-3 48,-1 3-8,2-3 24,-1 3-8,1 0-56,-2-3 64,1 3 8,0-3 16,-1 1 16,2 2-104,-1-3 104,-1 0-32,1 0 8,0 0 16,1 3-96,-2-2 104,1-1 16,-1 0-8,1-1 8,1 4-120,-2-4 96,1-1-8,-2 1 8,0 0-24,3 4-72,-2-4 96,-1-1-40,0-6-16,0 8 0,3 3-40,-3-11 32,1 8 8,-1-8 16,0 8 0,3 3-56,-3-11 40,0 8-16,1-11 8,-1 10-32,3 4 0,-3-15 8,0 10 16,-1-10 16,0 4-16,4 11-24,-5-12 32,1 1-24,0-1-32,0-1 8,4 13 16,-4-14-16,-1 0 32,1 0 16,0-3 0,4 17-32,-11-20 48,7 1-16,-2-2 0,-7-3-16,13 24-16,-4-24 24,-10-2 0,8 1-8,-6 0 32,12 25-48,-4-27 24,-9 2 8,7 0 8,-6 1 0,12 24-40,-5-23 56,-7 1 40,8-1 0,-9 1-8,13 22-88,-4-21 121,-8-2 23,8 1-32,-7-2 8,11 24-120,-4-22 104,-7-1-32,6 1 16,0 1-16,5 21-72,-11-22 88,6 1 8,-6 2-16,7-1 8,4 20-88,-6-20 88,-6 2-32,7 0 32,0 0-16,5 18-72,-11-19 64,8 1 24,-3 0-16,-5 1 48,11 17-120,-4-18 88,-1 1 40,-6-1 8,7-1-56,4 19-80,-6-18 128,-5 0-40,7 0 16,-7 1 24,11 17-128,-5-17 104,-6-1 0,7-1-16,-7 1 8,11 18-96,-4-20 104,-2 1-16,-7-1 24,9 0-56,4 20-56,-6-19 64,-5-1-16,7 0 0,-7 1 8,11 19-56,-4-20 40,-9 0-24,9 1-16,-9 1 16,13 18-16,-4-20 0,-9-1 24,8 0 0,-8-2-24,13 23 0,-4-22-8,-10-2 24,10 0 8,-9 2-16,13 22-8,-4-24 32,-10 1-32,8 1 0,-8-2 16,14 24-16,-11-23 0,5 1 24,-8 1-16,8 0 16,6 21-24,-14-23-16,9 1 16,-9-1 16,8 2-40,6 21 24,-14-22 24,8 1-8,-9-2 8,9 2-48,6 21 24,-14-22-32,9-1 16,-9 2-24,8-1 56,6 22-16,-14-21 24,8-2 8,-9 1 8,9-1-24,6 23-16,-12-22 24,7-1-48,-7 1 48,6-1-24,6 23 0,-14-22 16,9 1 8,-10 0-32,10 0 16,5 21-8,-14-21-8,3 0 16,-1 0-48,1-1 8,11 22 32,-11-21-24,5 0 8,-8 2 32,9-1 0,5 20-16,-14-20 32,9 2-24,-9 0 24,10 0 0,4 18-32,-14-17 16,10 0 16,-10 1-32,10 2 8,4 14-8,-13-14 24,9 0-16,-9 0-16,9 3 24,4 11-16,-13-13 16,9 1-32,-9-1 56,9 0-24,4 13-16,-11-12 8,7-1 24,-9-1-56,9 0 16,4 14 8,-14-14 8,8 0-16,-8 0 40,9 0-16,5 14-16,-15-14-8,10 0 16,-9-2-24,8 2 16,6 14 0,-15-14 0,3 0 0,-2 0-64,0 0 64,14 14 0,-12-14 24,-1 0-16,0 1 56,1-1-56,12 14-8,-13-12 24,1-1-24,0 0-24,0 1 24,12 12 0,-13-11 0,2-1 0,0 8 64,-1-10-24,12 14-40,-11-4 0,6-9 32,-10 10-24,10-9 0,5 12-8,-14-3 24,10-1-16,-9-1-8,9-6 32,4 11-32,-13-3 0,9-1 24,-10 0-8,8-7 0,6 11-16,-12-3 16,7-1-16,-7 0 0,12 4 0,-5-12-8,-7 9 16,8 1 8,-9-1 16,9 0-24,4 3-8,-13-3-8,9 0 8,-9 1-24,13 2 24,-4-3 8,-9 3 16,9-3 16,-8 3-15,12 0-25,-5 0 16,-7 0 40,6 0-32,-7 0 32,13 0-56,-4 0 64,-8 0 0,7 0-16,-7 0 16,12 0-64,-4 0 48,-9 1-16,9 1 32,-9 1-32,13-3-32,-4 2 24,-2 1 16,-5 1-8,7 1 0,4-5-32,-6 4 32,-5 0-16,7 2 16,-2-1 8,6-5-40,-6 6 32,1 0-32,-1 5-24,1-7 16,5-4 8,-5 11 0,1-7 40,0 9-8,0-9-16,4-4-16,-4 13 32,-1-9 0,3 9 8,-1-2-8,3-11-32,-3 6 48,0 8-16,0-9-32,2 9 32,1-14-32,-2 6-8,1 9-8,0-9 48,-1 8-32,2-14 0,0 6 24,0 9-16,0-9-8,0 8 0,0-14 0,0 5-8,0 11-24,0-5 8,0 0-16,0-11 40,0 13-32,3 0 8,1-1 0,1 1 8,-5-13 16,4 13-32,0-1 16,0 1-16,0 0 24,-4-13 8,5 12 0,-1 1 32,7-1 24,-8 1-16,-3-13-40,4 11 8,0 1-24,7-1-8,-8 0 32,-3-11-8,12 11 32,-10 0 0,11 1-40,-9-1-16,-4-11 24,11 11 0,-8-5-16,8 8 24,-8-9-32,-3-5 24,13 15 0,-9-10 16,9 9-40,-2-8 48,-11-6-24,11 14-24,0-9-32,1 10 56,-1-11-64,-11-4 64,4 12-72,12-7 40,-12 0-32,11 6 32,-15-11 32,5 2-24,10 2-8,-11 0-8,12 0 48,-16-4-8,4 5-24,10-1 48,-10-3 0,9 1-40,-13-2 16,4 1 24,9 1-32,-9-1-40,8 0 48,-12-1 0,5 0-16,7 0 0,-7 0 0,7 0 32,-12 0-16,4 0-8,9-2 0,-10-1 16,9-1-48,-12 4 40,3-5-16,10 1 8,-9 0 0,7-7 16,-11 11-8,5-3 8,6-1-16,-7-1 16,7-6-16,-11 11 8,3-4 0,10-7 24,-10 6-16,9-6 0,-12 11-8,4-4 0,9-9-16,-9 9 0,9-7 48,-13 11-32,3-4 32,9-9 32,-9 10-32,8-9 24,-11 12-56,5-5 24,6-7-16,-8 8 32,8-9-56,-11 13 16,3-4-24,8-9 16,-8 9-16,1-10 48,-4 14-24,11-4 16,-8-15-16,1 5 0,0-1-8,-4 15 8,5-17-24,-1-3 24,0-1 0,0-4 0,-4 25 0,0-24 24,3 0-24,-3 0 8,0 2 8,0 22-16,0-25 0,0-2-16,0 0 8,0 2 16,0 25-8,0-28 0,0 3 16,-1-1 24,-2 2-32,3 24-8,-4-23 16,-1 0 16,1 1-24,0-1-8,4 23 0,-4-22 40,0-1-40,-1 2 40,0 0-24,5 21-16,-6-22 16,0-1 0,1 1-16,1-1 48,4 23-48,-6-21 32,2 0-32,-2-1 32,2-1-48,4 23 16,-4-21 24,0 0 0,-1-2 8,1 1-32,4 22 0,-4-22 8,0-2 24,-1 0 8,1-3-24,4 27-16,-4-29 32,1-1 8,0 1 0,1 1 16,2 28-56,-3-29 32,0 0 24,2-1-16,-2 1 16,3 29-56,-2-32 72,1 1 0,0 0 8,-1 0-16,2 31-64,-1-31 96,-1 0-40,1 2-16,1-2 16,0 31-56,0-31 56,0 0 48,0-1 16,0-1-40,0 33-80,0-35 96,0 0-40,0 1-32,3 1 56,-3 33-80,0-35 8,3-1 32,-1 1-24,1 0-24,-3 35 8,3-38 32,8 0-16,-11 2 16,4 1 0,-4 35-32,12-35 24,-9 0-8,1-1-32,7 4-8,-11 32 24,4-32 16,10 1 8,-10 1-16,9 2 24,-13 28-32,4-28 0,9 4 0,-9 1 24,7 1 16,-11 22-40,3-21 32,10 0-8,-9 0-16,7 0 16,-11 21-24,4-21 16,8 0-8,-8 0 16,7 0-16,-11 21-8,4-18 16,1-2 8,7 0 8,-9 1 16,-3 19-48,11-20 72,-8 0 0,8 2 16,-8-2-16,-3 20-72,4-19 56,9-2 16,-9 0 16,9-2-48,-13 23-40,3-21 24,9-1 24,-7-1-32,7 2-8,-12 21-8,4-22 72,9 0-8,-9 1-16,10 2 32,-14 19-80,4-20 48,12-1-24,-12 0 16,12 0 16,-16 21-56,11-21 40,1 0 16,0 0-8,0 0-8,-12 21-40,13-20 32,0 0 17,-2 3-1,0 1 16,-11 16-64,11-16 72,1 3-8,-1-1-16,0 0 8,-11 14-56,13-14 48,-1 0 32,1 0 16,-2 0 0,-11 14-96,11-14 72,1 2 32,-1-2-56,-7-1-8,-4 15-40,16-14 48,-12 0-48,10 0 0,-10 0 8,-4 14-8,13-14-24,-10 2 24,8 0 0,-8 1 0,-3 11 0,4-11 0,8 0 40,-9 6-16,1-10 16,-4 15-40,12-4 24,-10-12-16,3 12 16,-1-7 8,-4 11-32,11-4 24,-8-1-16,1-6 16,0 8 0,-4 3-24,12-4 32,-10 0-24,3-7 16,-1 8-8,-4 3-16,4-4 8,7-1 16,-11 1 8,5 1-24,-5 3-8,4-2 16,0-1-16,0 0-16,0 0 16,-4 3 0,5-3 0,-1 1 0,0-1 16,0 0-16,-4 3 0,4-3 24,1 0 0,-1 1-24,0-1 0,-4 3 0,4-3-16,1 0 16,-1 0 16,0 3-16,-4 0 0,4-2 0,0 2-16,1 0 8,-3-3 8,-2 3 0,3 0 24,0-3-8,0 3-16,0-3 0,-3 3 0,0 0-16,2 0 16,-2-3 0,3 3 16,-3 0-16,0-3 0,3 3 8,-3-2 8,3 2-32,-3 0 16,0-3-8,0 3-24,3-3 32,-3 3 32,0 0-32,2-3 8,-2 3 8,3 0-40,-3-3 24,0 3 0,3 0 0,0-2 8,-3 2-8,3 0 0,-3 0 16,3-3-32,-3 3 16,2-3 0,1 3 40,-3 0-56,0 0 16,3 0 0,-3 0-8,3 0-16,-3 0 32,0 0-8,3 0 0,-3 0 16,0 0 8,0 0-24,0 0-24,0 0 8,0 0 32,0 0-32,0 0 56,0 0-88,0 0 32,0 0 0,0 0 96,0 0-168,0 0 96,0 0 72,0 0-144,0 0 48,0 0 96,0 1-168,0 1 72,0-2 8,-2 1 8,2-1 0,-1 2 0,-1-1 0,1 2 0,1-3 0,-1 3 8,-1-1-16,-1 1 8,2 0-16,1-3 16,-1 3 16,-2 0-8,1 0-8,-1 1 16,3-4-16,-1 4-16,-2 0 16,2 2-8,-1-1 8,2-5 0,-1 12 0,0-8 0,-2 1 24,1 7-40,2-12 16,-2 4-8,-1 2 8,0 5 8,0-7 8,3-4-16,-3 11 0,1-7-16,-1 8 32,0-8-16,3-4 0,-3 13 8,0-9-8,1 8 0,-1-7 0,3-5 0,-3 12 0,0-8 16,0 9-40,1-9 24,2-4 0,-3 13-24,0-9 32,0 9 8,0-8-32,3-5 16,-3 14-8,2-8 8,-2 8-24,2-8 24,1-6 0,-2 14-56,0-9 24,0 9 8,1-8-16,1-6 40,-2 13-40,1-9-8,0 9 0,-1-9 0,2-4 48,-1 12-40,-1-7 16,1 6-24,0-7 8,1-4 40,0 6-16,0 5-8,0-7 40,0 0-32,0-4 16,0 6-32,0 0 16,0-1 8,0-1 16,0-4-8,0 5 0,0-1-8,0 0 8,0-3-16,0-1 16,0 2 0,0-1 24,0 1-64,0-1 32,0-1 8,0 1 0,0 1-24,0-2 24,0 0-16,0 0 8,2 0-32,-2 0 16,0 0 24,0-3-24,0 0 8,3 0 8,-3 1-8,0 2 16,0-5 0,0 1-24,0 0 40,0 0-32,0 4 16,0-4-24,0-1 0,0-6-8,0 8-8,0 3 40,0-4-16,0 0-8,0-7 16,0 8 8,0 3 0,0-4 0,0-1 0,0-6-16,0 8 32,0 3-16,0-12 8,0 8 8,0-9 8,0 10-40,0 3 16,0-13 16,0 9-16,0-8 8,0 7 8,0 5-16,0-11 16,0 8-16,0-9-16,0 7 0,0 5 16,3-12 0,-3 8 32,3-9-24,-3 9 16,0 4-24,3-13-8,-3 9 8,2-9 8,1 9-32,-3 4 24,3-13 16,0 9-56,0-13 40,-1 6 16,-2 11-16,3-4 8,0-12 16,0 12 0,0-11 0,-3 15-24,3-4 48,-1-12-16,1 12 0,0-12 16,-3 16-48,0-4 48,3-8 8,0 7-8,-1-6-16,-2 11-32,3-3 40,0-8-24,-3 8 16,3-1-16,-3 4-16,0-11 8,3 8 32,-3 0-24,2-1 16,-2 4-32,0-4 24,3 0-24,-3 1 16,3 3-16,-3 0 0,0-3 16,3 3 16,-3-3-8,3 3 16,-3 0-40,0-3 24,2 3-8,-2-2 8,3 2-16,-3 0-8,0-3 16,3 3 24,-3 0-8,3 0-8,-3 0-24,0 0 32,3 0-8,-3 0-16,3 0 16,-3 0-24,0 0 16,2 0-16,-2 0 16,3 0-8,-3 0-8,0 0 24,3 0-8,-3 0-8,0 0 8,0 0-16,0 0 16,0 0-8,0 0-16,0 0 16,0 0-32,0 0 64,0 0 0,0 0 32,0 0-224,0 0 320,0-3-144,0 3 0,0 0-64,0 0 40,0 0 24,0 0-8,-1 0 0,-1 0-16,2 0 0,-1 0 8,-1 0 16,1 0 0,-2 0 72,3 0-96,-4 0 24,0 0-16,-1 0 24,1 0-64,4 0 32,-4 0 40,-2 0-24,1 0-8,-6 1-8,11-1 0,-5 2 16,0 1 8,-8-1 0,9 1-8,4-3-16,-13 3-16,9 0 16,-9 0 0,8-1 16,5-2-16,-14 3 16,8 0-8,-9 1-16,3 0 8,12-4 0,-11 5 24,0-1-16,-2 0 8,1 0 0,12-4-16,-13 5 0,-1-1 8,0 0-8,0 0 24,14-4-24,-17 4-8,-3 1-8,-1-1 32,0 0-56,21-4 40,-21 4-152,-3 0-304,-1 1-448,-4-1-665,29-4 1569,-30 4-2704,-2 0-2009,-2 0 440,0 1 1328,34-5 2945,-32 4-1680,2-3 864,8 1 56,22-2 760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1:27.818"/>
    </inkml:context>
    <inkml:brush xml:id="br0">
      <inkml:brushProperty name="width" value="0.1" units="cm"/>
      <inkml:brushProperty name="height" value="0.1" units="cm"/>
      <inkml:brushProperty name="color" value="#3165BB"/>
    </inkml:brush>
  </inkml:definitions>
  <inkml:trace contextRef="#ctx0" brushRef="#br0">693 229 1840,'0'0'0,"0"0"184,4 0-96,0 0-8,-4 0-80,3 0 80,1 0 16,0-4 56,0 4 24,-4 0-176,4-4 248,-1 4 48,1-3 32,-4 3-328,0 0 360,4 0 24,-4 0 41,4-4-1,-4 4 24,0 0-448,3 0 448,-3 0 0,0 0-32,0 0-56,0 0-360,0-4 336,0 4-56,0 0-40,0 0 8,0 0-248,0 0 224,0 0-16,-1 0 16,1 0-224,-6 0 216,-2 0-7,-9 0 15,12 2 0,5-2-224,-19 2 256,4 0 16,0 0-8,-4 1-8,19-3-256,-25 4 224,-5 0-8,-2 2-8,0-1 0,32-5-208,-30 6 144,-1-2-24,-1 0-40,-4-1-24,36-3-56,-35 6 104,1-2 0,2 0 0,1-1 8,31-3-112,-30 4 56,2 0 24,1 0-40,1-1 32,26-3-72,-25 4 48,5 0-24,3 0-8,2-2 0,15-2-16,-6 2 0,-11-1 16,11 1 16,1 0-24,5-2-8,-8 2 56,2 0-40,3 0-24,-1 0-24,4-2 32,-4 0-144,2 0-72,0 0-128,0 0-200,2 0 544,0 0-744,0 0-192,0 0-225,4 0-103,-4 0 1264,6 0-1248,-1 0 88,1-4 199,0 4 217,-6 0 744,5-4-576,1 0 192,9 1 152,-11-1 88,-4 4 144,6-4-56,9 0 8,-11 1 8,11-1 8,-15 4 32,3-4-32,13 0 0,-13 0-16,14 1-24,-17 3 72,4-4-96,13 0-200,-11 0-1064,-6 4 1360</inkml:trace>
  <inkml:trace contextRef="#ctx0" brushRef="#br0" timeOffset="570">855 172 1136,'0'0'0,"0"-3"800,0 3-648,0 0-152,0 0 96,0 0-8,0 0-16,0 0 32,0 0-464,0 0 880,0 0-288,0-4 88,0 4 80,0 0-400,0 0 472,0-4 56,0 4 49,0-4 15,0 4-592,0 0 592,0-3 0,0 3-64,-1-4-48,1 4-480,-2 0 416,0-4-64,0 4-56,0-4-32,2 4-264,-2 0 217,-2-4-57,1 4-32,-1-3-56,4 3-72,-4 0 32,0-4 16,0 4-8,-1-4 16,5 4-56,-6 0 64,0-4-24,1 1-24,-1-1 24,6 4-40,-6-4 24,1 0 24,-3 0-16,-7 1 8,15 3-40,-5-4 48,-3-2-40,-7 1 32,9-1-40,6 6 0,-7-6 32,-8 1 8,9-1 16,-2 0 40,8 6-96,-15-5 160,10-1 8,-3 0 8,-7 1 16,15 5-192,-6-6 176,1 0 24,-3 2 0,1 1-24,7 3-176,-8-4 152,2 0-40,1 0-32,-1 4-48,6 0-32,-6-3 24,3 3 16,-1 0-32,2 0 16,2 0-24,-2 0 8,0 0 0,2 0 24,0 0 24,0 0-56,4 2 48,0 1 16,1 3-48,1 0 16,-6-6-32,15 5 24,-11 1-8,11 0 32,-11-1-24,-4-5-24,15 6 32,-11 0-24,13-1 24,-12 1-16,-5-6-16,21 6 40,-15-1-8,14 1-8,-14-2-8,-6-4-16,17 3 0,-11 1 24,11 0-16,-12 0 8,-5-4-16,17 4 24,-13-1-16,11 1 16,-11 0-24,-4-4 0,6 4 0,9-1 40,-11 1 8,-1 0 80,-3-4-128,4 4 152,0 0-8,0-1 8,-4 3 17,0-6-169,0 6 152,0-1 40,0 3 0,0 7-24,0-15-168,-2 6 168,-2 1 8,-2 12-24,1-11-32,5-8-120,-8 18 136,-7-10-40,9 11-16,-1-2 8,7-17-88,-17 17 56,2 2-24,0-2 0,0 0 0,15-17-32,-16 17 0,9 0-96,-12-2-256,11 0-600,8-15 952,-17 15-1921,12 0-1199,-12-7-97,11 11 872,6-19 2345,-5 5-1528,-1 3-584,6-8 2112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1:30.863"/>
    </inkml:context>
    <inkml:brush xml:id="br0">
      <inkml:brushProperty name="width" value="0.1" units="cm"/>
      <inkml:brushProperty name="height" value="0.1" units="cm"/>
      <inkml:brushProperty name="color" value="#3165BB"/>
    </inkml:brush>
  </inkml:definitions>
  <inkml:trace contextRef="#ctx0" brushRef="#br0">491 53 2440,'0'0'0,"0"0"352,0 0-8,0 0-344,-2 0 416,0-4 72,0 1 48,1-1 41,1 4-577,-2-4 592,0 0 0,0 1-24,-2-1-40,4 4-528,-4-4 504,1 0-56,-1 0-40,0 1-40,4 3-368,-4-4 321,-1 0-25,-1 4 8,0-4 24,6 4-328,-5 0 384,-1 0 48,-2 0 16,-7 2 24,15-2-472,-7 2 448,-12 4-32,4 1-48,-2 10-16,17-17-352,-21 15 296,-3 4 1,-7 4-49,1 3-56,30-26-192,-28 27 168,1-1-56,3 1-16,1-1-16,23-26-80,-21 25 64,1-1 24,1 4 8,2-1-48,17-27-48,-15 26 32,7-1-8,-9-1-40,13-3 40,4-21-24,-5 21 24,-1 0-16,2-1 8,2 1 0,2-21-16,0 21 24,0-2-24,0 0 0,4 0 8,-4-19-8,6 18 0,-1 1 40,11 0-32,-11-2-32,-5-17 24,17 17-24,-2-9-16,0 9 32,1-12 16,-16-5-8,5 6 32,20 0-56,-8-1-48,-2-1-8,-15-4 80,17 4-120,2-2-16,0-2-24,-1 0 8,-18 0 152,19 0-184,-2 0 40,0 0 0,0 0-16,-17 0 160,17-6-200,-2 1-17,0-1-63,1 0-56,-16 6 336,5-5-456,16-1-232,-15 0-288,11 1-344,-17 5 1320,3-4-1641,13 0-199,-13 0 151,1 0 497,-4 4 1192,6-3-744,-1-1 344,1 0-1512,-6 4 1912</inkml:trace>
  <inkml:trace contextRef="#ctx0" brushRef="#br0" timeOffset="1204">827 519 2048,'0'0'0,"0"0"168,0 0-56,0 0-112,0 0 72,0-3-16,0-1 0,0 0-8,0 4-48,0-4 48,0 1 16,0-3 48,0 0 40,0 6-152,0-5 208,0-1 56,0 0 48,0 2 40,0 4-352,0-3 384,0-1 25,0 0 15,0 0-8,0 4-416,0-3 392,0-1-24,0 0-40,-2 0 40,2 4-368,-2 0 368,0-4 48,-1 4 16,-1 0-8,4 0-424,-6 0 440,1 0-23,-1 0-9,0 0 0,6 0-408,-5 0 376,-3 2 16,-7 2-16,9 2-32,6-6-344,-7 5 328,-8 1-24,9 2-88,-2 7 0,8-15-216,-15 5 128,10 3-16,-3 7-32,1-9-24,7-6-56,-8 7 48,0 8-16,1-9 16,-1 2-8,8-8-40,-7 15 32,1-10 8,0 3-24,1 7-16,5-15 0,-2 6 32,0 1 24,2 1 16,0-1 0,0-7-72,0 8 80,0-2-24,4-1-7,1 1-17,-5-6-32,6 4 0,9-2-48,-11-1 40,11-1-33,-15 0 41,4 0-64,11 0 24,-11-3-24,11-1 8,-15 4 56,4-4-24,11-2-24,-11 1 8,11-1 0,-15 6 40,3-6-32,13 1-8,-13-1 0,12 0-24,-15 6 64,4-5-56,11-1-8,-11-9 8,2 11 32,-6 4 24,5-3-24,10-3-8,-15-9 48,6 11-40,-6 4 24,6-4-8,-1-1 16,-1-1-40,0 0 40,-4 6-8,4-5-16,0-1-8,-1 0 8,-3 2-8,0 4 24,4-3-8,-4-1-8,4 0-24,-4 0-24,0 4 64,0 0-48,0-3-16,0 3 32,0-4 16,0 4 16,0 0-8,0 0 16,0 0-16,0 0 16,0 0 0,0 0 40,0 0-24,0 0-104,0 2 176,0 0-72,0 1-8,0 3 24,0-6-40,0 6 32,0-1 0,0 1-8,0 0-8,0-6-16,0 5 32,4 1-32,-4 0-24,3-1 24,-3-5 0,0 6 0,4 0 24,-4-1-8,4 1-16,-4-6 0,4 6 0,0 1-8,-1 1-32,1-1-32,-4-7 72,4 8-216,0-1-216,-1 1-224,3-1-336,-6-7 992,6 8-1240,-1-2-193,1-1-71,0 1 144,-6-6 1360,5 6-1145,1-1 377,0 1 312,-1 0 208,-5-6 248,6 3-104,0 1-24,-1 0-1776,-5-4 1904</inkml:trace>
  <inkml:trace contextRef="#ctx0" brushRef="#br0" timeOffset="1205">1139 431 2040,'0'0'0,"-2"0"408,2 0-248,0 0 40,0 0-200,0 0 288,0 0 120,0 2 168,-2-1 105,2-1-681,-2 2 744,0 0 72,0 0 0,2 0-8,0-2-808,-2 2 776,2 0-79,-2 0-89,0 0-104,2-2-504,0 1 424,0 1-80,0 2-64,0 0-24,0-4-256,0 4 208,0-1-32,0 1-16,0 0-24,0-4-136,0 6 88,0-1-16,0 1 8,0 0-32,0-6-48,0 5 72,0 1-16,0 0-16,0-1-8,0-5-32,0 8 32,0-2-16,0-1 24,0 1 16,0-6-56,0 6 48,4-1 16,-4 1-16,4 0-8,-4-6-40,4 3 56,0 1-40,-1-2 16,1 0-16,-4-2-16,4 2 0,0 0 48,-1-1-8,1-1 16,-4 0-56,4 0 56,2 0-8,-1 0 8,-1 0-40,-4 0-16,6 0 24,-1 0 16,-1 0-8,2-3 8,-6 3-40,4-4 32,-1 0 32,1 0-7,0 1-9,-4 3-48,6-4 48,-3 0-48,1 0 40,0 1-8,-4 3-32,4-6 32,0 0 40,1 1-40,-1 1 40,-4 4-72,4-4 96,1 0 16,-1 0-32,0 1 32,-4 3-112,4-4 80,-1 4 8,1-4 8,0 4-56,-4 0-40,4 0 64,0 0-32,1 0 0,-1 0 8,-4 0-40,4 0 48,1 0-8,-1 0-16,0 2 0,-4-2-24,4 2-16,1 2 40,-1-1-24,0 3-8,-4-6 8,6 6 8,-3-1-48,1 1-112,2 0-240,-6-6 392,4 5-800,1 3-609,1 7-791,-2-9-521,-4-6 2721,5 7-2400,1 8 719,9-9 697,-11 2-1240,-4-8 2224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1:32.676"/>
    </inkml:context>
    <inkml:brush xml:id="br0">
      <inkml:brushProperty name="width" value="0.1" units="cm"/>
      <inkml:brushProperty name="height" value="0.1" units="cm"/>
      <inkml:brushProperty name="color" value="#3165BB"/>
    </inkml:brush>
  </inkml:definitions>
  <inkml:trace contextRef="#ctx0" brushRef="#br0">52 263 3448,'0'0'0,"0"0"792,0 0 185,0 0 127,0 0-1104,0 0 1224,0 0 56,0 0-15,-2 0-121,2 0-1144,-2 0 968,0 0-136,0 0-128,0 0-127,2 0-577,-1 0 448,-1 0-96,0 0-32,0 0-80,2 0-240,-2 0 280,2 0-56,-2 3-32,2 3 40,0-6-232,0 6 176,-2 9 32,2-10 16,0 11-16,0-16-208,0 5 200,0 14-48,0-4-48,0 0 16,0-15-120,0 17 104,0 0 8,0 6-32,0 1-32,0-24-48,0 23 40,0 0-16,4-1-16,0 1 16,-4-23-24,4 23 24,-1-3-32,1 1-16,0 0 8,-4-21 16,4 21-32,-1-2-64,3 0-96,0-1-168,-6-18 360,3 17-480,1 0-128,2 0-136,-2 0-184,-4-17 928,3 15-1137,1 1-279,0-11-392,0 10-249,-4-15 2057,0 6-2080,4 0 344,-4-1 591,3 1 489,-3-6 656,0 6-336,4-3-184,0-1-1248,-4-2 1768</inkml:trace>
  <inkml:trace contextRef="#ctx0" brushRef="#br0" timeOffset="932">207 378 2992,'0'0'0,"0"0"192,-4 0-24,-2 2-24,6-2-144,-15 2 128,9-1-16,-11 3-8,10 2-40,7-6-64,-19 4 40,11-1-32,-10 1-72,10 0-88,8-4 152,-19 4-240,12 0-32,-12-1 56,11 1 48,8-4 168,-17 4-104,12 0 0,-12-1-56,11 1-1816,6-4 1976,0 0 0</inkml:trace>
  <inkml:trace contextRef="#ctx0" brushRef="#br0" timeOffset="933">565 512 2720,'0'0'0,"0"0"424,0 0-424,0 0 400,0 0 72,-2 0 40,0 0-7,2 0-505,-1-4 520,-1 4-48,-2-4-48,0 4-48,4 0-376,-4-4 288,1 4-40,-3-3 0,0 3-48,6 0-200,-5 0 200,-1 0-32,0 0 8,1 0-16,5 0-160,-6 0 176,0 0 0,-1 0 40,-1 0 24,8 0-240,-7 0 265,-1 0-25,1 0 8,-1 2-64,8-2-184,-8 3 192,3 3-16,-1 0-8,0-1-16,6-5-152,-5 6 152,-1 0 8,0 1-48,1 1-8,5-8-104,-6 7 72,0 1-16,1-1 40,-1 1-32,6-8-64,-4 7 88,1 1 8,-1 7-56,2-9 56,2-6-96,-2 7 56,0 8-16,0-9 56,2 2-64,0-8-32,0 7 88,0 1 24,0-3-32,4 1 24,-4-6-104,4 6 88,1-1-24,1 1 8,0-2-16,-6-4-56,5 2 56,1 0-8,0 0 8,-1-2-40,-5 0-16,16 0 8,-13 0 0,3 0-16,0 0 24,-6 0-16,15-6 0,-11 0-16,1 1-24,1-1 8,-6 6 32,15-6-40,-11 1-8,1-1 24,1-9-16,-6 15 40,15-4-56,-11-2 32,2 1-32,-1-10 16,-5 15 40,15-4-32,-11-2-8,0 0 8,2-9 0,-6 15 32,5-3-16,1-12 0,0 11-8,-1-2 8,-5 6 16,4-15-16,0 11-8,0-1 24,-1-1 0,-3 6 0,4-15-24,0 15 48,0-6-24,-4 0-24,0 6 24,3-3 8,-3-1 8,4 0-8,-4 0 8,0 4-16,4 0 64,-4-3 16,4 3 48,-4 0 8,0 0-136,0 0 152,0 0 0,0 0 16,0 0 16,0 0-840,4 0 1520,-4 0-648,0 1 9,3 5-25,-3-6-200,0 6 168,4-1-16,-4 1-24,4 0-40,-4-6-88,0 5 72,4 3-16,-4 7-32,3-9 16,-3-6-40,0 7 24,4 8-32,0-9 16,0 2-40,-4-8 32,4 17-80,-1-12-112,1 12-320,0-11-449,-4-6 961,6 17-1648,-1-11-688,10 1-273,-11 8 529,-4-15 2080,15 6-1385,-9 1 577,13 9-1296,-19-16 2104</inkml:trace>
  <inkml:trace contextRef="#ctx0" brushRef="#br0" timeOffset="1894">833 38 2480,'0'0'0,"0"0"600,0 0-184,0 0 168,0-4 177,0 4-761,0-4 904,0 1 160,0-1 72,0 0 40,0 4-1176,-2-4 1129,1 1-81,1-1-96,0 4-120,0 0-832,0-4 720,0 4-135,0-4-81,-2 4-48,2 0-456,0 0 432,-2 0-16,2 0-32,0 0-32,0 0-352,-2 0 280,2 0-24,-2 2 8,0 2-48,2-4-216,0 6 224,-2 1-40,0 8-16,2-9-24,0-6-144,-2 17 105,2-10 15,0 14-32,-1-4 24,1-17-112,-2 17 120,2 2-24,0 0 8,-2 5-72,2-24-32,0 27 40,0 7-40,0 2 40,0-2-8,0-34-32,0 32 40,0-2-8,0 0 8,0-2-40,0-28 0,4 27-8,-1-1 16,1 1-16,2-3 32,-6-24-24,5 23 32,1 0-16,9-1-32,-11-1 8,-4-21 8,4 21 8,1-2 16,1-2-32,0 0 8,-6-17 0,15 7-64,-11 10-8,1-11-40,1 11-8,-6-17 120,6 5-192,-1 12-64,1-13-57,0 2-191,-6-6 504,5 7-544,-1-1-80,0 0-104,0-1-40,-4-5 768,3 2-928,1 0-129,0 0-87,0 0-144,-4-2 1288,3 2-1336,1-2-49,0 0 1,0 0 144,-4 0 1240,3-4-1033,1 0 217,0-1 264,0-1 224,-4 6 328,4-6-184,1-11 112,1 14 40,0-13 16,-6 16 16,5-5-16,1-12 16,0 11 0,-1-15 0,-5 21 0,6-15 8,0 0-8,9 0 8,-12 0-8,-3 15 0,6-15 8,0 0 8,9 9 0,-11-15 8,-4 21-24,5-5 32,1-18-16,9 17 16,-11-14-8,-4 20-24,6-6 16,-1-15 16,10 16 8,-11-16 16,-4 21-56,6-6 88,-1-11 32,10 11 16,-15-11 40,0 17-176,6-3 176,0-12 24,-1 11 16,1-2 16,-6 6-232,6-5 272,-1 1 1,-1 0 7,0 0-8,-4 4-272,4-4 248,0 4 16,-1-3 16,-3 3 64,0 0-344,4 0 392,-4 0 80,0 0 24,0 0 0,0 0-496,0 2 504,0-1-7,0 3 23,-2 0-16,2-4-504,-2 4 488,-1 1 0,-3 1-72,0 0-16,6-6-400,-5 5 384,-1 1-48,0 2 8,1-1-48,5-7-296,-6 8 256,0-1-31,1 1-57,-1-1-32,6-7-136,-6 8 128,1-1-40,-1 1-40,2 0 8,4-8-56,-4 7 0,1 1 8,-1-1 56,2 1-40,2-8-24,-2 7 32,0 1 0,2-1-64,0 1 72,0-8-40,0 8 16,0-1-16,4 1 8,0-1-8,-4-7 0,5 8-8,1-3-8,0 1-24,9 0-64,-15-6 104,4 5-120,11 1-8,-12 0 24,3-1-8,-6-5 112,17 6-104,-13-2-9,11 0 17,-11-1 24,-4-3 72,15 2-96,-11 0 48,11 0 16,-11 0-72,-4-2 104,5 2-72,10-2-16,-11 0-8,2 0 24,-6 0 72,5 0-32,10 0-24,-11 0-16,2-4 32,-6 4 40,15-4-112,-11 0-40,1 1-16,11-3-48,-16 6 216,3-6-240,3 1 24,11-1-40,-13-9-32,-4 15 288,5-4-312,1-2-40,9 1 16,-11-10 24,-4 15 312,6-4-312,-1-2 48,10 1 7,-11-10-15,-4 15 272,6-4-200,-1-2 24,1 0 40,0-9 32,-6 15 104,5-3-96,1-3 24,0 0 8,-2-9 48,-4 15 16,3-4-16,1 1 16,-4-3 16,0 0 32,0 6-48,0-5 96,0-1 48,0 2 80,-2 0 56,2 4-280,-4-3 352,1-1 65,-3 4 63,0-4 24,6 4-504,-5 0 528,-1 0-8,0 0-32,1 0-24,5 0-464,-6 2 384,-2 2-48,1 1-64,-1 1-32,8-6-240,-5 6 225,-3-1-89,3 3-40,-1 7-32,6-15-64,-6 6 40,1 1-8,-1 8 32,0-9-24,6-6-40,-5 8 48,1 7 16,2-10-48,0 3 16,2-8-32,-2 15 24,0-9-16,2 1 40,0 8 0,0-15-48,0 4 32,0 2 48,6 1-40,0 1-8,-6-8-32,17 7 32,-12 1 0,12-2-32,-11-1 0,-6-5 0,21 6-16,-16-2-32,20-1 8,-6-1 8,-19-2 32,19 2-48,-1-2 8,1 0-48,0 0-8,-19 0 96,19 0-136,0-4-32,-2 1-24,0-1-81,-17 4 273,17-4-336,0 0-112,0 1-160,0-1-224,-17 4 832,17-4-1152,-2 0-273,0-1-239,0-1-64,-15 6 1728,6-6-1417,15 2 441,-16 1 392,16-3 224,-21 6 360,6-6-1976,-6 6 1976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1:35.716"/>
    </inkml:context>
    <inkml:brush xml:id="br0">
      <inkml:brushProperty name="width" value="0.1" units="cm"/>
      <inkml:brushProperty name="height" value="0.1" units="cm"/>
      <inkml:brushProperty name="color" value="#3165BB"/>
    </inkml:brush>
  </inkml:definitions>
  <inkml:trace contextRef="#ctx0" brushRef="#br0">255 19 2320,'0'0'0,"0"0"168,0 0-168,0 0 104,0 0-24,0 0 40,0 0 48,0 0-640,0-4 1192,0 4-384,0-4 56,0 4 64,0 0-456,0-3 497,-2 3 7,0-4 32,0 4 0,2 0-536,-2-4 544,-1 4-16,-1 0 8,0 0-24,4 0-512,-6 0 512,1 0 9,-1 0-33,-1 0 8,7 0-496,-8 2 488,-7 2-48,9 1-8,-1 1-96,7-6-336,-15 6 264,9-1-24,-9 1-32,9 9 40,6-15-248,-17 6 192,12 1 0,-12 9-24,11-11-64,6-5-104,-8 17 112,-7-9-31,10 11-33,-3-12 24,8-7-72,-8 19 24,1-11 8,-1 9 0,3-12 0,5-5-32,-6 17 40,0-11 16,3 11-16,-1-11-8,4-6-32,-2 16 56,0-10 0,0 2 24,2-8-80,0 15 64,0-11 24,0 1-24,6 1-8,-6-6-56,6 4 56,-1-2-48,10-2 0,-11 0-8,-4 0 0,15 0 16,-11 0-16,15-4-16,-14-2-24,-5 6 40,21-6-56,-15 1-8,13-1 0,-14 0 0,-5 6 64,17-15-56,-11 12-24,11-3-16,-11 0 16,-6 6 80,17-15-104,-14 11 72,13-1 8,-13-1-8,-3 6 32,15-15 24,-11 11-24,2-1-8,9-1 48,-15 6-40,4-6 0,1-9-8,1 15 8,0-6-24,-6 6 24,5-5-32,1-1 24,0 0 24,-2 1-48,-4 5 32,3-4-32,1 0-40,-4 0-8,4 1 7,-4 3 73,0-4-120,4 0 32,-4 4 0,3-4 0,-3 4 88,0 0-56,4-3 8,-4 3-8,4 0 32,-4 0 24,0 0-56,4 0 48,-4 0-16,4 0 8,-4 0 16,0 1 8,3 1 24,-3 2 32,4 2 0,-4-6-64,4 5 104,0 1-8,-4 0-16,3 1-16,-3-7-64,4 15 64,0-9-56,0 2 0,-1 7-16,-3-15 8,4 5-16,0 12 16,0-9-96,0 11-136,-4-19 232,3 7-560,1 12-568,2-4-704,-1 0-513,-5-15 2345,6 16-2232,9-9 623,-9 14 617,13-6-1216,-19-15 2208,0 0 0</inkml:trace>
  <inkml:trace contextRef="#ctx0" brushRef="#br0" timeOffset="1591">1135 212 2288,'0'0'0,"0"0"176,0 0-16,0 0-160,0 0 200,0-4 80,0 0 72,0 0 56,0 4-408,0-4 440,0 1 25,0-1 23,0-2-16,0 6-472,-2-5 472,0-1 0,0 0-16,0 1-32,2 5-424,-2-6 432,0 0-16,-2 1-24,1-1 32,3 6-424,-4-6 401,-2 2-41,1 1 0,-1-1-24,6 4-336,-8-4 304,-7 0-24,10 4 8,-3-3-16,8 3-272,-17 0 280,11 0 24,-11 0-16,10 0 0,7 0-288,-19 3 280,11 3-48,-10 2-32,10 7-80,8-15-120,-21 5 80,14 12-32,-12-11-40,11 13 0,8-19-8,-19 7 16,4 16-8,0-4 0,0 2 16,15-21-24,-7 20 16,-10 1-16,13-2 25,-2 0-33,6-19 8,-4 17-17,2-2 9,2 0-64,0-7-32,0-8 104,0 19-152,4-14-88,2 12 24,0-13-24,-6-4 240,15 6-224,-12-1 24,13 1-16,-13-2 64,-3-4 152,19 2-160,-13 0 48,15-2 24,-16 0-16,-5 0 104,21 0-64,-15-4 16,15-2-16,-16 0 8,-5 6 56,21-5-56,-15-10 0,14 11 32,-14-11 24,-6 15 0,19-4 0,-13-15 0,11 14-16,-12-16 16,-5 21 0,15-6 8,-11-15 0,11 16 40,-11-16-24,-4 21-24,6-6 24,-1-15 24,1 16-8,0-16 32,-6 21-72,5-6 80,-1-14-40,0 14 8,-4-15-24,0 21-24,4-5 32,-4-14-16,3 13 0,-3-11-32,0 17 16,4-6-16,-4-9-24,4 11 40,-4-1-16,0 5 16,4-15-32,-1 11-16,-3 0 0,0 4 48,0 0-16,4 0 8,-4 0-16,0 0 72,0 0-48,4 2 32,-4 2 16,4 1 16,-4 11 32,0-16-96,4 5 120,-4 3 40,3 9 56,-3-10 24,0-7-240,0 19 256,0-2 8,0 4-8,0 3-40,0-24-216,0 29 200,0-1-24,0 0-15,0 1 39,0-29-200,0 26 200,0 4 0,0-1 8,0-1-16,0-28-192,0 28 224,0-1-16,0 1 24,0 4 0,0-32-232,0 32 240,0 0 8,4-1-40,-4-1-16,0-30-192,4 32 160,0 0 0,-1 0-8,1 0 0,-4-32-152,0 32 120,4 0 0,0-2 8,0-1 16,-4-29-144,3 28 192,1 0-16,-4 1 8,4-3-31,-4-26-153,0 25 176,4-3-56,-4-1 16,3 0 0,-3-21-136,0 19 80,4-4 8,-4 0-16,0 0-8,0-15-64,0 8 24,4 7 16,-4-10 0,4 1-16,-4-6-24,0 6 56,4-3-64,-4 1-120,3 0-200,-3-4 328,0 2-592,4 0-553,-4 0-783,4-2-1377,-4 0 3305,0 0-4129,4 0 1009,-4-4 1039,3-2-599,-3 6 2680,0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1:38.322"/>
    </inkml:context>
    <inkml:brush xml:id="br0">
      <inkml:brushProperty name="width" value="0.1" units="cm"/>
      <inkml:brushProperty name="height" value="0.1" units="cm"/>
      <inkml:brushProperty name="color" value="#3165BB"/>
    </inkml:brush>
  </inkml:definitions>
  <inkml:trace contextRef="#ctx0" brushRef="#br0">38 372 2304,'0'0'0,"0"0"272,0 0 40,0 0 112,0 0-424,0 0 568,0 0 112,0 0 89,0 0 111,0 0-3777,0 0 6730,0 0-2921,-1 0-48,-1 0-103,2 0-761,-2 0 648,0 0-96,0 0-48,0 0-88,2 0-416,0 0 376,-2 0-24,2 0-32,-2 0-40,2 0-280,0 0 256,0 0-40,0 0-16,-1 0-24,1 0-176,0 0 193,0 0-17,-2 0-8,2 0 8,0 0-176,0 2 112,-2 4 40,0-1-24,2-5-128,0 6 112,-2 0 8,2 1 0,-2 8-24,0-9 40,2-6-136,0 7 112,-2 9-24,0-11-8,1 3-56,1-8-24,0 15 56,-2-9 0,2 1-24,-2 10 24,2-17-56,0 6 24,0 1-8,0 8 24,0-9-24,0-6-16,0 8 48,0 7-16,0-10-16,0 1 8,0-6-24,0 8 16,0-1 8,0-1 0,0-1-16,0-5-8,0 6 0,4 0-32,-1-2-24,1-3-8,-4-1 64,6 0-128,-1 0 16,1 0-56,9 0 0,-15 0 168,4-3-160,2-1-16,-1-2 0,10 1 32,-15 5 144,4-6-128,2 0 0,-1 1 40,11-11 16,-16 16 72,3-3-64,3-3 8,0 0 16,9-9-8,-15 15 48,4-3-16,-1-3 0,3 0 0,0-9 16,-6 15 0,5-4 0,1-11-32,0 10 32,-1-12-24,-5 17 24,4-4-24,0-11 24,0 11-40,-1-11 16,-3 15 24,4-4-40,0-2-8,0-9-16,-1 11 16,-3 4 48,4-3-57,0-3-31,0 0 8,-4 3-56,0 3 136,4-4-112,-4 0 40,3 0-32,-3 4 40,0 0 64,4-3-40,-4 3 0,4 0 40,-4 0 0,4 1 8,-4 1 48,3 2 32,-3 0 32,0-4-120,4 4 152,-4 1-8,4 1 0,-4 0-31,0-6-113,0 5 160,0 1 0,0 0 8,0-1-16,0-5-152,0 6 136,0 0-24,0-1-48,4 1 32,-4-6-96,0 6 32,0-1 32,0 3-48,0-1-32,0-7 16,0 8 16,0-1-48,4 1 40,-4 0 16,0-8-24,3 7-24,-3 1-96,4-3-136,-4 1-192,0-6 448,4 6-593,-4-1-215,4 1-216,-4 0-280,0-6 1304,3 5-1561,1 1-127,0 0 16,0-3 255,-4-3 1417,4 4-1000,-1 0 392,3-2 288,0 0 184,-6-2 136,5 2-104,1-1-40,9-1-1552,-15 0 1696</inkml:trace>
  <inkml:trace contextRef="#ctx0" brushRef="#br0" timeOffset="584">458 414 1792,'0'0'0,"0"0"392,0 0-176,0-4 80,0 4-296,0-4 408,0-2 128,0 1 96,0-1 25,0 0 47,0 1 0,0 1-32,0 0-24,0 4-648,0-4 592,0 1-104,0-1-80,0 4-47,0 0-361,0-4 336,0 4 8,3 0 8,-3 0-8,0 0-344,0 0 320,0 0-8,4 4-16,-4 2 16,0-6-312,0 5 296,4 1-40,-4 9 8,0-9-56,0-6-208,0 7 208,0 8-40,4-9-24,-4 1-24,0-7-120,3 16 128,-3-11-16,4 3 9,-4 7-25,0-15-96,0 6 80,0 1-32,0 8 16,0-9-32,0-6-32,0 7 40,0 9-8,0-11 0,4 1-32,-4-6 0,0 7 40,0 1-8,4-1-8,-4 1-48,0-8 24,0 6-112,3-1-192,-3 1-289,4 0-439,-4-6 1032,0 3-1712,4 1-633,-4-2-183,4-2 575,-4 0 1953,4 0-1240,-1 0 568,1 0-1144,-4 0 1816</inkml:trace>
  <inkml:trace contextRef="#ctx0" brushRef="#br0" timeOffset="585">537 0 4176,'0'0'0,"0"0"1657,0 0-1657,0 0 1072,0 0-648,-2 0-232,0 0-104,2 0-88,-2 0 96,0 2-16,0 0-120,0 0-232,2-2 272,0 2-656,0 0-448,0 1-185,0 1 225,0-4 1064,0 6-736,0 0 312,6-1-1416,-6-5 1840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1:39.851"/>
    </inkml:context>
    <inkml:brush xml:id="br0">
      <inkml:brushProperty name="width" value="0.1" units="cm"/>
      <inkml:brushProperty name="height" value="0.1" units="cm"/>
      <inkml:brushProperty name="color" value="#3165BB"/>
    </inkml:brush>
  </inkml:definitions>
  <inkml:trace contextRef="#ctx0" brushRef="#br0">17 49 1528,'0'0'0,"0"0"424,0 0-312,0 0-32,0 0-80,0 0 104,0 0 56,0 0 88,0 0 104,0 0-1216,-2 0 2144,0-3-800,1 3 88,-1-4 81,2 4-649,-2 0 760,2-4 64,-2 4 0,0-4-32,2 4-792,-2 0 728,0-4-63,2 4-49,0 0-64,0 0-552,0-3 456,0 3-88,0 0-80,0 0-64,0 0-224,0-4 184,0 4-64,0 0-32,0-4-8,0 4-80,0 0 64,4-4-8,2 4 8,-1-3-40,-5 3-24,6 0 40,0 0 0,9 0-16,-11-4-16,-4 4-8,5 0 0,1 0-8,9-4 32,-11 4-40,-4 0 16,5 0 0,1 0 16,9 0 0,-15 0-16,4 0 8,2 0 8,-1-4-16,1 4-16,-6 0 16,6 0 0,-1 0 0,1 0 16,0 0-32,-6 0 16,5 0-8,1 0-8,-2 0-16,-1 0 8,-3 0 24,4 0 0,0 0-8,-4 0 0,4 2-8,-4-2 16,0 4-8,0 2 8,0-1 24,0 1-8,0-6-16,0 15-16,0-9 24,-2 1-16,0 8 8,2-15 0,-6 6 16,1 11-24,-1-10 16,0 12-16,6-19 8,-5 8 8,-1 11 0,0-12 16,-1 10-32,7-17 8,-8 6 0,1 11 8,-1-11 16,3 11 32,5-17-56,-8 5 32,2 10 40,1-9-32,-1 2 16,6-8-56,-6 15 64,1-10-8,-1 3 8,0 7 0,6-15-64,-3 6 64,-1-1 0,0 3-8,2-1 8,2-7-64,-2 8 64,0 0-16,0-3 8,2 1 16,0-6-72,0 6 73,0-1-9,4 1 0,2-2-32,-6-4-32,6 2 56,11-1 8,-12 1-48,12 0 0,-17-2-16,6 0 0,15 0-32,-16 0 32,16 0 8,-21 0-8,6-4-8,14 1-24,-14 3-24,15-4-16,-21 4 72,6-4-168,14 0-25,-14 1-87,15-1-72,-21 4 352,5-4-456,16 0-176,-15 0-248,13 1-408,-19 3 1288,5-4-1713,12 0-311,-11 0 127,11 1 585,-17 3 1312,6-4-792,11 0 280,-12 0-992,-5 4 1504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1:43.944"/>
    </inkml:context>
    <inkml:brush xml:id="br0">
      <inkml:brushProperty name="width" value="0.1" units="cm"/>
      <inkml:brushProperty name="height" value="0.1" units="cm"/>
      <inkml:brushProperty name="color" value="#3165BB"/>
    </inkml:brush>
  </inkml:definitions>
  <inkml:trace contextRef="#ctx0" brushRef="#br0">176 819 1424,'0'0'0,"0"0"176,0 0-88,0 0-24,0 0-64,0 0 48,4-3-8,-1-1 0,1 0 16,-4 4-56,4-4 80,0 1 24,0-1 40,-4 0 16,0 4-160,3-4 208,-3 1 8,4-1 40,-4 4 16,0 0-272,4-4 296,-4 0 8,4 0 16,-4 1 0,0 3-320,0 0 313,0-4 7,0 4-8,0-4 8,0 4-320,0 0 312,0-4 0,-2 4-56,-2-3-16,4 3-240,-4 0 208,-1 0-16,-1 0 8,0 0 0,6 0-200,-15 0 224,9 0 0,-1 0-16,-8 0-24,15 0-184,-6 1 152,-1 3-16,-9 2 0,11 0-24,5-6-112,-8 5 72,-7 1-32,9 0 0,-1-1-7,7-5-33,-15 8 40,9-1-16,-1 1-16,-1-1 8,8-7-16,-7 8-16,1-1 48,0 1-24,1 0-8,5-8 0,-6 7 24,2 1-32,2-3 16,0 1 16,2-6-24,0 6 24,0-1 32,0 1-16,0 0 24,0-6-64,0 3 72,0 1-48,0 0 0,0-2-16,0-2-8,4 2-8,0 0 24,0 0-8,-1-2 24,-3 0-32,4 0 24,2 0-24,0 0 24,-1 0-24,-5 0 0,6 0 8,-1 0-8,1-4-64,0 0 16,-6 4 48,5-4-96,1 0-16,0 1-32,9-3-57,-15 6 201,4-6-256,-1 1-72,3-1-32,9 0-48,-15 6 408,4-15-416,2 11-32,-1-1-16,12-1-16,-17 6 480,4-15-480,11 11 40,-11 0 40,11-1 55,-15 5 345,4-6-288,11 1 40,-11-1 56,11 0 32,-15 6 160,4-5-128,11-1 40,-12 0 32,3 1 24,-6 5 32,15-4-32,-11 0 16,2 0 8,-1 0 8,-5 4 0,15-3-16,-15-1 16,6 4 8,0-4 8,-6 4-16,5 0 56,-1-4 16,0 4 40,0-3 40,-4 3-152,4 0 160,-1-4 40,-3 4 0,4 0 16,-4 0-216,0 0 232,4 0 25,-4 0-33,4 0 0,-4 0-224,0 0 232,3 0-24,-3 0 24,0 0 8,0 0-240,0 0 216,0 0-32,0 0-16,0 2-48,0-2-120,0 2 96,0-1 0,0 3-32,0 2 24,0-6-88,4 6 104,-4-1 24,0 1 16,0 0-16,0-6-128,0 5 128,0 3-8,4-3-8,-4 3-8,0-8-104,0 8 80,4-1 8,-4 1-32,3-1-16,-3-7-40,0 8 56,4-3-40,-4 3 8,4-2 40,-4-6-64,0 5 40,4 1 0,0 0-16,-1-1-8,-3-5-16,4 6 24,0 0-8,0-1 0,-1 1-40,-3-6 24,4 6-96,0-1-120,0-1-224,0 0-264,-4-4 704,3 4-984,1-1-216,0 1-41,2 0 241,-6-4 1000,3 4-680,1-1 280,0-1 120,0 0-1112,-4-2 1392,0 0 0</inkml:trace>
  <inkml:trace contextRef="#ctx0" brushRef="#br0" timeOffset="1008">455 232 1288,'0'0'0,"0"2"312,0-2-216,0 0-96,0 0 56,0 0 32,-2 0 32,2 0 16,0 0-136,0 0 176,-2 2-8,2-2-16,0 0-40,0 0-112,0 0 104,0 0-24,0 2 8,0-2-8,0 0-80,0 0 80,0 0-16,0 0-8,0 0 0,0 0-312,0 0 568,4 0-240,0 0-40,2 0 32,-6 0-64,5 0 72,1 0-16,0 0 32,-1 0-32,-5 0-56,6-4 48,0 4 8,-1-3-24,1-1 0,-6 4-32,6-4 40,-1 0-16,10-1 16,-11-1 8,-4 6-48,6-6 24,9 1 0,-11-1-24,11 0 16,-15 6-16,4-15 0,11 11 0,-12-1 0,13-1 16,-16 6-16,3-15 16,12 11 16,-11-1 8,2-1-32,-6 6-8,5-15 24,11 11 8,-13-2-8,1 1 48,-4 5-72,6-15 112,0 15 57,-3-6 71,1 0 32,-4 6-272,4-5 320,0-1-8,-4 0-32,0 1 16,0 5-296,0-6 288,0 0 24,0 2 8,0 1 24,0 3-344,-2-4 320,0 0 8,0 0-24,-2 1-32,4 3-272,-4-4 256,1 0-47,-1 4 31,-2-4-40,6 4-200,-5 0 208,-1 0-8,0 0-56,0 0 40,6 0-184,-5 0 152,-1 0 16,1 0 16,-1 2-48,6-2-136,-6 4 144,2 2-24,1-1-16,-1 1 24,4-6-128,-4 15 144,0-9 24,2 1 16,1 8-8,1-15-176,-2 6 152,0 11-48,0-9-32,0 12 0,2-20-72,-2 17 80,2 2-32,0 0 32,-2 0-16,2-19-64,0 19 80,0 0 72,-2 5 0,0 1 56,2-25-208,-1 24 184,-1 1 25,0-1 31,0-1-16,2-23-224,0 23 248,-2-1-40,2 1-8,-2 0-24,2-23-176,-2 24 184,2 1-24,0-1-16,0 1 32,0-25-176,0 24 128,0 7 16,0-3-8,0-2-56,0-26-80,0 27 64,4-3-24,0-1 0,0-2 16,-4-21-56,3 20 40,1 1 48,0-2-64,0 0 24,-4-19-48,3 19 64,1-2-40,0-2 32,0 0-8,-4-15-48,4 6 16,-1 11 48,1-12-24,0 12-40,-4-17 0,4 4-16,-4 2-8,3 1 0,-3 1-64,0-8 88,4 5-160,-4 1-152,0-2-136,0-2-192,0-2 640,0 2-824,0 0-257,0-1-295,0 1-368,0-2 1744,0 0-2153,0 0-135,0 0 319,0 0 641,0 0 9066,0-3-16212,0-1 8146,0 0 184,0-2-1208,0 6 1352,0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1:45.677"/>
    </inkml:context>
    <inkml:brush xml:id="br0">
      <inkml:brushProperty name="width" value="0.1" units="cm"/>
      <inkml:brushProperty name="height" value="0.1" units="cm"/>
      <inkml:brushProperty name="color" value="#3165BB"/>
    </inkml:brush>
  </inkml:definitions>
  <inkml:trace contextRef="#ctx0" brushRef="#br0">522 0 992,'0'0'0,"0"0"640,0 0-512,0 0 32,0 0-160,0 0 224,0 0 80,-2 2 104,0 0 80,2-2-488,-2 2 528,0 0 0,0 0-63,0 2-49,2-4-416,-2 3 384,1 1-40,-1 0-32,0 2-16,2-6-296,-2 5 280,0 1-16,0 0 0,0-1 8,2-5-272,-2 8 264,0-1 16,1 1-8,-1-1 16,2-7-288,-2 8 304,0 0 9,0 7-17,2-10-8,0-5-288,0 15 264,0-9-64,0 13 0,0-12-16,0-7-184,0 19 120,-2-11 0,2 11-16,0-4-32,0-15-72,-2 17 48,0 0-24,2 2 0,0 0 0,0-19-24,-2 18 56,1 1-24,1-2 0,-2 0 8,2-17-40,0 17 32,0 0 32,-2-2-32,2 1-8,0-16-24,0 15-8,0-8 8,0 12-40,-2-11-8,2-8 48,0 17-80,0-12-56,-2 10-48,2-9-40,0-6 224,0 8-272,0-1-48,0-1-48,0-1-32,0-5 400,0 6-417,-2-2 9,2-2-24,0 0-64,0-2 496,0 2-592,0-1-128,0-1-120,0 0-64,0 0 904,0 0-865,0 0 129,0-3 144,0-1 160,0 4 432,0-6-272,4 1 112,0-1 80,-1 0 40,-3 6 40,4-15-48,2 11 16,0-11-8,-1 11-24,-5 4 64,6-15-104,0 12-1104,-6 3 1208</inkml:trace>
  <inkml:trace contextRef="#ctx0" brushRef="#br0" timeOffset="1">624 185 1104,'0'0'0,"0"0"368,0 0-288,-2 0 0,2 0-80,-2 0 136,0 0 96,-2 0 144,-2 0 184,6 0-560,-5 0 744,-10 0 120,9 0 89,-11 0-17,17 0-936,-15 0 888,0 0-96,-2 0-128,-4 0-88,21 0-576,-24 0 473,-9 0-97,-2 0-104,-1 0-48,36 0-224,-36 2 160,4 0-64,2 0-16,-1 0-16,31-2-64,-28 2 48,4 0-24,1 0-64,2 1-176,21-3 216,-19 4-488,0-2-384,2 2-553,0-2-495,17-2 1920,-17 2-1857,2 1 481,0-1 544,8 2 440,7-4 392,-17 2-1520,17-2 1520</inkml:trace>
  <inkml:trace contextRef="#ctx0" brushRef="#br0" timeOffset="612">727 440 1408,'0'0'0,"0"0"0,0 0 112,0 0-48,0 0-16,0 0 0,0 0-320,4 0 640,-4-4-264,4 4 32,-4-3 0,0 3-136,4-4 120,-1 0-16,1 0-32,0 1-24,-4 3-48,4-4 32,0 0-16,-1-2 0,3 1-8,-6 5-8,6-6 8,-1 0-8,1 1 0,0-1 0,-6 6 0,5-6 0,1 1 8,0-1 0,-1-9-8,-5 15 0,4 0 0,0-6-8,0 1 16,-1-1 0,-3 6-8,4-6 32,0 1 32,-4-1 56,4 2 72,-4 4-192,0-4 256,0 1 96,0-1 88,0 0 56,0 4-496,0 0 569,0-4 39,-2 4 0,-4-3-8,6 3-600,-5 0 600,-1 0-40,0 0-8,-1 0-32,7 0-520,-15 1 449,9 1-89,-2 4-56,-7 0-72,15-6-232,-5 7 184,-3 8 0,-7-9-40,9 1-16,6-7-128,-7 16 128,-8-11-24,11 3-24,-2 7-16,6-15-64,-5 6 64,-1 1-48,0 8 16,1-9-16,5-6-16,-2 7 40,0 9-16,2-11 24,0 3-24,0-8-24,0 15 0,4-10 16,1 1-40,10 2-48,-15-8 72,4 7-64,13-1-96,-11 0 8,11-1-8,-17-5 160,5 6-176,14-2 8,-13-2-16,15-1 48,-21-1 136,5 0-176,16 0 16,-15 0-8,15 0-24,-21 0 192,5 0-200,16 0-8,-15-5 15,11-1-55,-17 6 248,5-6-200,12 1-8,-11-1 32,11 0 16,-17 6 160,4-5-152,11-1 16,-11 0-16,11 1 0,-15 5 152,3-6-184,3 1-40,9-1 0,-11 0-64,-4 6 288,6-5-320,-1-1-48,1 0-32,0 1-8,-6 5 408,5-6-384,1 0 15,0 1 49,-1-1 48,-5 6 272,4-4-248,-4 0 8,4 1 16,-4-1 0,0 4 224,4-4-184,-4 4 40,3-4 56,-3 4 40,0 0 48,4-4-32,-4 4 24,0 0 24,0 0-16,0 0 48,0 0 48,0 0 56,4 0 80,-4 0-232,0 2 304,4 0 64,-4 2 48,3 2 24,-3-6-440,0 5 409,4 1-41,-4 0-48,4-1-40,-4-5-280,0 6 288,4 0-24,-4 1-16,4 1 16,-4-8-264,0 7 240,3 1-32,-3-1-8,0 1-24,0-8-176,0 7 152,0 1-8,0 0 8,0-1 8,0-7-160,0 8 176,0-1 48,0-1 24,0 0 32,0-6-280,0 5 321,0 1 39,-2 0 24,1-1 40,1-5-424,-4 4 440,2 0 16,0-2-16,0 0-48,2-2-392,-2 1 368,0 1-32,0-2-32,1 0-32,1 0-272,-2 0 208,2-3-71,0-3-57,3-9-48,-3 15-32,4-4 80,2-2-32,11-13-16,-11 14 0,-6 5-32,18-21 24,-1 6-48,4-4 16,2 0 8,-23 19 0,24-21-128,3 1 8,-1-5 104,-1 2-209,-25 23 225,24-20-344,-1 3-352,0 2-752,-3 0-745,-20 15 2193,21-6-2832,-4 0 423,0 1 817,-2 1 640,-15 4 952,6 0-1360,-6 0 1360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15:47.117"/>
    </inkml:context>
    <inkml:brush xml:id="br0">
      <inkml:brushProperty name="width" value="0.09994" units="cm"/>
      <inkml:brushProperty name="height" value="0.09994" units="cm"/>
      <inkml:brushProperty name="color" value="#3165BB"/>
    </inkml:brush>
  </inkml:definitions>
  <inkml:trace contextRef="#ctx0" brushRef="#br0">199 100 2368,'0'0'0,"0"0"528,0 0-528,0 0 584,0 0 88,0-2-103,0 0-97,0 2-472,0-2 424,0 2-16,0 0 96,0 0 80,0 0-584,0 0 680,0 0 64,0 0-8,0 0-31,0 0-3570,0 0 6338,0 0-2937,0 4-128,0-4-40,0 0-368,0 4 312,0 0-80,0 0 8,0 0-40,0-4-200,0 3 224,0 3 24,0 0 8,0 0 40,0-6-296,0 17 273,0-13 47,0 11 0,0-11 32,0-4-352,0 17 352,0-11-8,-2 15-16,1-6-16,1-15-312,-2 17 336,0 1-40,-4 7 16,0 3-32,6-28-280,-15 35 224,9-1 16,-11 1-96,11-1 16,6-34-160,-19 33 128,13-3-56,-11 1-7,11 0-17,6-31-48,-17 28 0,11 1 8,-1-2 8,-9 0-40,16-27 24,-5 26 32,-1-3-56,-2 0-97,2-2-143,6-21 264,-5 21-536,-1-1-408,4-3-664,0-11-961,2-6 2569,-2 19-3537,2-14 209,0 1 1023,4 9 937,-4-15 1368,4 0-1976,-4 0 1976</inkml:trace>
  <inkml:trace contextRef="#ctx0" brushRef="#br0" timeOffset="1195">249 3 1704,'0'0'0,"0"-2"392,0 2-264,0 0-128,0 0 120,0 0 40,0 0 56,0 0 72,0 0-1072,0 0 1952,0 0-712,0 0 88,0 3 97,0-3-641,0 0 696,0 4 16,0-4-24,0 4-88,0-4-600,0 0 504,0 4-64,0-4-88,0 4-24,0-4-328,0 0 281,0 4-57,4-4-40,-4 3-48,0-3-136,4 0 128,-4 4-8,4-4 0,-1 4 0,-3-4-120,0 4 128,4 0 64,-4 0 0,4 1 24,-4-5-216,0 6 224,4 11 16,-4-13 16,4 11 24,-4-15-280,0 4 248,0 14 0,0-13-16,0 14-56,0-19-176,0 6 184,0 15-64,0-4-32,0 1-8,0-18-80,0 17 64,0 0 8,0 0 8,0 1-15,0-18-65,-2 17 56,2 0 16,0 0 24,0 0-16,0-17-80,0 18 56,0-1-16,0-2 8,0 1 16,0-16-64,0 5 48,4 16 0,1-15-40,11 0-32,-16-6 24,4 15-40,1-15-112,14 4-48,-13 0-81,-6-4 281,21 0-304,-5 0 40,1 0 24,0 0 80,-17 0 160,17-2-120,4-4 32,2-1-48,0-11 0,-23 18 136,23-5-200,0-13-72,0 13-24,0-15-64,-23 20 360,21-5-384,0-14 0,-2 13 16,1-13 72,-20 19 296,19-8-264,0-13 80,0 6 56,-2-1 31,-17 16 97,17-15-24,1 0 32,-3-1-8,0 1 8,-15 15-8,6-15 24,15 7-16,-15-11 8,13 11 8,-19 8-24,4-17 0,11 11-8,-11-9-24,0 11 40,-4 4-8,4-6 49,-1-1 15,1-1 48,0 2 24,-4 6-136,4-5 152,0-1 8,0 4 8,-4 0-16,0 2-152,3-2 184,-3 0 24,0 0 56,0 2 32,0 0-296,0 0 304,0 0 24,0 4-16,0 2 8,0-6-320,0 6 320,-2-1-8,1 1 16,-1 9-8,2-15-320,-4 4 273,0 2-1,0 11-48,0-13 16,4-4-240,-4 15 224,1-11-48,-1 13 0,0-11 0,4-6-176,-4 21 176,0-15-8,1 17 32,-1-6-48,4-17-152,-4 17 160,0 3 16,-2 4-88,2 1-16,4-25-72,-3 29 56,-1-2-32,0 0 8,0-1-32,4-26 0,-2 27 8,0-2-8,0 0 0,2 0-24,0-25 24,0 25-16,0-2 16,0 0-40,0-2 8,0-21 32,0 21-88,0 0-136,0-2-80,0-19 304,0 17-496,4 0-280,0-1-369,0-1-639,-4-15 1784,4 6-2625,0 11-319,-1-13 695,3 2 785,-6-6 1464,6 5-896,9 1-680,-15-6 1576,0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3:10.283"/>
    </inkml:context>
    <inkml:brush xml:id="br0">
      <inkml:brushProperty name="width" value="0.09996" units="cm"/>
      <inkml:brushProperty name="height" value="0.09996" units="cm"/>
      <inkml:brushProperty name="color" value="#3165BB"/>
    </inkml:brush>
  </inkml:definitions>
  <inkml:trace contextRef="#ctx0" brushRef="#br0">118 538 1408,'0'0'0,"0"0"160,0 0-160,0 0 56,0 0-112,0 0 136,0 2-64,0-1 8,0-1-8,0 0-16,0 1 64,0-1 32,0 0 8,0 0 24,0 0-128,0 0 112,0 0-16,0 0-16,3 0-8,-3 0-72,2 0 64,0 0 8,2-2-8,0-1 0,-4 3-64,3-2 64,8-2 0,-9 1 24,8-1 8,-10 4-96,3-4 152,6 1 40,-6-7 48,6 8 32,-9 2-272,3-10 312,6 8 8,-6-8 25,6 8-9,-9 2-336,3-10 344,0 8-8,1-8 8,6 7-8,-10 3-336,0-9 344,3 6 16,1-6 32,-2 6 16,-2 3-408,3-9 416,-1 6-32,0-6 0,1 6-23,-3 3-361,0-9 312,2 6-8,-2-6-80,0 6-8,0 3-216,0-9 168,0 6-56,0-6-32,0 6-40,0 3-40,-1-9 32,0 6-8,0 0-24,-2-7 8,3 10-8,-2-3-16,-2 1-16,1-2-16,-1 1-24,4 3 72,-4-3-80,0 1 24,-1 2-8,-5 0 24,10 0 40,-4 1 0,-5 3 40,5-1 56,-8 8 56,12-11-152,-5 4 176,-7 9 24,1-2-24,1 1 32,10-12-208,-12 16 176,-2 1-32,0 3-16,-1 0-40,15-20-88,-12 21 56,0 2 0,3-2-24,-1 1-8,10-22-24,-5 22 40,-6-2-32,8 1-8,-2-3 32,5-18-32,-5 18 40,0-1 0,2-2 8,0 1 0,3-16-48,-1 14 32,1 1 16,0-2 16,3-1-8,-3-12-56,3 12 96,8-2 0,-7-5 0,7 5-8,-11-10-88,9 4 40,1 0 32,1-1 0,1-1-96,-12-2 24,14 1-40,1-1-144,3 0-144,0-3-168,-18 3 496,18-3-712,0-8-240,0 7-288,0-9-289,-18 13 1529,18-10-1728,-1 0-25,-2-1 377,0 0 488,-15 11 888,14-12-504,0-1 272,-1-2-1120,-13 15 1352</inkml:trace>
  <inkml:trace contextRef="#ctx0" brushRef="#br0" timeOffset="941">541 420 1544,'0'0'0,"0"0"248,0 0-152,0 0 0,0-2 16,0 2-112,0-2 136,-1-1 32,-1 1 24,1-1 8,1 3-200,-1-2 264,0-1 24,0 1 104,-2 0 64,3 2-456,-2-3 513,-1 1 31,0 2-24,-1-3-32,4 3-488,-4 0 448,-5-2-48,5 2-24,-1 0 0,5 0-376,-9 0 368,5 1 16,-5 0-16,5 3-32,4-4-336,-11 5 329,7 6-33,-6-8-48,6 9-32,4-12-216,-5 10 160,-6 0-32,8 2-32,-9 2-24,12-14-72,-5 16 56,-7 1 8,7 1-16,-6 0-8,11-18-40,-3 17 16,-2-2-16,0 0 0,0-1 8,5-14-8,-5 15-8,2-1 16,-1-1 0,2 1 8,2-14-16,-3 12 16,2 0-16,0-2 16,1 1 16,0-11-32,0 10 48,0-5-24,0 4 16,2-5 16,-2-4-56,4 4 24,0 0 24,-1 0 8,1 0 0,-4-4-56,3 3 72,1 0-16,0-2-8,5 0-16,-9-1-32,3 0 0,6 0-24,-6-2-64,6-2-32,-9 4 120,4-4-144,8-5-48,-8 6-40,9-7-16,-13 10 248,3-4-264,11-8 0,-11 8 24,11-10 16,-14 14 224,3-11-184,12-1 64,-12-1 55,10-1 41,-13 14 24,4-13 16,8 0 8,-8 0 9,7-3 7,-11 16-40,2-16 72,8 1 0,-8-1 32,2 2 48,-4 14-152,3-14 200,1 1 16,-1 1 64,0 0 24,-3 12-304,2-11 296,1 2 56,-3 5-24,2-7-48,-2 11-280,0-2 272,2-2-72,-2 1-24,3 0-56,-3 3-120,0 0 80,0-2-64,0 2-40,0 0 0,0 0 24,0 0 8,0 0 8,0 1 32,0 3 0,0-4-48,0 3 40,0 1 32,0 1 0,0 4-8,0-9-64,0 4 88,0 7-16,0-6 0,0 7-24,0-12-48,0 9 48,0 3-8,0 0 0,0 2 8,0-14-48,0 13 24,0 0 0,2-1 32,-2 0-32,0-12-24,3 13 48,-3-1-48,2 0-8,-2 0 16,0-12-8,3 12 0,-1 1 0,0-1 0,1 0 32,-3-12-32,3 12 16,1-2-64,0 1-176,-1 0-368,-3-11 592,4 11-1032,5-1-584,-6-1-601,0 1-167,-3-10 2384,11 5-1953,-8 7 681,9-9 600,-9 8-720,-3-11 1392,0 0 0</inkml:trace>
  <inkml:trace contextRef="#ctx0" brushRef="#br0" timeOffset="1527">890 391 2216,'0'0'0,"0"0"888,0 0-184,0 0-64,0 0-640,-1 0 521,-1 0-113,0 0-40,0 0-16,2 0-352,-4 0 344,0 0 16,1 0-24,-1 0-32,4 0-304,-3 0 264,-2 0-80,0 0-40,0 2-48,5-2-96,-5 3 80,1 1 8,-1 1 0,1 4 24,4-9-112,-5 4 152,0 8 8,1-2 48,-1 0 24,5-10-232,-10 15 273,7 2-1,-9 3-24,7 2-40,5-22-208,-12 24 200,8-2-8,-1-2 16,2-1 24,3-19-232,-4 18 216,2 0-8,0-2-16,1 0-32,1-16-160,0 14 136,0-1 8,0-3-8,3 0 8,-3-10-144,3 3 152,7 8-24,-8-7 16,8-1-8,-10-3-136,2 4 128,9 0 0,-7-2-24,10-1-24,-14-1-80,10 0 72,1 0-32,2-2-72,3-2-48,-16 4 80,15-12-160,1 9-104,0-12-96,-1 5-144,-15 10 504,16-10-704,-1-1-240,1-1-257,-1-1-239,-15 13 1440,13-12-1552,-1-1 72,0 1 263,-1 0 385,-11 12 832,9-12-504,1-1 280,-6 0 96,6 0-1352,-10 13 1480,0 0 0</inkml:trace>
  <inkml:trace contextRef="#ctx0" brushRef="#br0" timeOffset="2125">1245 12 3144,'0'0'0,"0"0"0,0 0 1360,0 0-151,-1 0-257,0-2-216,1 2-736,-2-3 624,2 1-88,0 2-56,-1-2-47,1 2-433,0 0 472,0-3 80,0 3 72,0 0 56,0 0-680,-1 0 624,1 0-88,0 0-96,0 0-96,0 0-344,0 1 280,0 2 1,0 0-25,0 1-48,0-4-208,0 4 232,0 0-40,0 6 24,-1-6 8,1-4-224,-1 11 232,-1-2 16,1 2-16,0 1 8,1-12-240,-1 16 208,0 3 0,-3 4-40,0 2-48,4-25-120,-3 28 112,-2 1-16,1 2 8,0 0-16,4-31-88,-5 34 88,0-1 8,0 1-56,0-1 24,5-33-64,-3 35 48,-1 0 0,0 1 16,2-1-32,2-35-32,-1 31 16,0-1-16,-1-2-16,2-3 40,0-25-24,0 24 40,3-1-8,-1-2 16,8-2-32,-10-19-16,2 17 8,9-2 16,-7-1 0,7-1 16,-11-13-40,3 9 8,9 1-16,-2-6-56,-1 5 16,-9-9 48,10 2-104,0 1-40,-1-2-24,-5 1-64,-4-2 232,13 0-296,-9 0 16,7 0-16,-8-3-16,-3 3 312,11-2-360,-7-2-48,7 1-80,-8-8-40,-3 11 528,11-4-544,-7-8-41,6 2 41,-6 0 8,-4 10 536,11-12-464,-8-2 64,8-3 96,-7-2 112,-4 19 192,12-22-120,-8-2 56,9 2 8,-10 1 24,-3 21 32,12-19-24,-8 1 8,6 2 0,-8 2 56,-2 14-40,10-14 64,-8 4 48,2-1 24,5 7 16,-9 4-152,3-11 168,0 9 16,1-1 24,6 1 8,-10 2-216,0 0 224,3 0 32,1 0 16,0 2 24,-4-2-296,3 4 336,1 1 48,-1 6-23,1-8-65,-4-3-296,4 14 248,-1-4-88,0 4-56,-1 0-40,-2-14-64,2 18 48,-2 0-8,3-1-40,-3 0 24,0-17-24,2 16-24,-2 0-144,3 1-336,-1-1-577,-2-16 1081,2 18-1960,1 0-913,-1-1 81,1 0 783,-3-17 2009,3 15-1224,1 1-232,-1 0 384,-3-16 1072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3:13.393"/>
    </inkml:context>
    <inkml:brush xml:id="br0">
      <inkml:brushProperty name="width" value="0.09996" units="cm"/>
      <inkml:brushProperty name="height" value="0.09996" units="cm"/>
      <inkml:brushProperty name="color" value="#3165BB"/>
    </inkml:brush>
  </inkml:definitions>
  <inkml:trace contextRef="#ctx0" brushRef="#br0">64 379 4841,'0'0'0,"0"0"2824,0 0-991,0 0-1833,-1-4 1064,1 4-1064,-1-4 688,0 1-144,-1 0-72,1 1-56,1 2-416,-1-2 344,0-1-88,0 1-48,1 2-56,0 0-152,0-3 96,0 3-48,0-2 0,0 2-48,0 0 8,0 0 0,0 1-16,0 3 0,0-4 8,0 3 8,0 1 24,0 6 32,0-7 24,0-3-88,0 10 89,0-5-33,0 7 24,0-3-48,0-9-32,0 11 56,-2 1-16,1 0-48,1 0 40,0-12-32,-1 15-16,0 0 40,0 1 8,-1 0-32,2-16 0,-1 14-8,1-1-136,-1 1-193,1-2-351,0-12 688,0 10-1208,0 1-664,0-1-457,0-6 97,0-4 2232,0 9-1641,0-6 641,0 0 400,0 0-1368,0-3 1968,0 0 0</inkml:trace>
  <inkml:trace contextRef="#ctx0" brushRef="#br0" timeOffset="1463">30 40 9586,'0'0'0,"0"-2"2224,0 2-2224,-1-3 704,1 3-704,-2-3 304,-2-1-96,1 1-80,0-1-40,3 4-88,-2-4 40,-1 1-48,1-1-48,0 2-152,2 2 208,-3-3-568,2 1-488,0 0-640,0 2-329,1 0 2025,-2 0-1936,2 0 471,0 0 569,0 0 408,0 0 488,0 0-264,3 2-1808,-3-2 2072</inkml:trace>
  <inkml:trace contextRef="#ctx0" brushRef="#br0" timeOffset="1464">146 387 3200,'0'0'0,"0"0"480,0 0-480,0 0 488,0 0-24,0-2-15,0-1-1,0 1 16,0-1 24,0 1 40,0 0 24,0-1 8,0 3-560,0-2 496,0 2-32,0-3-15,0 3-17,0 0-432,0-2 424,0 2-8,2-2-24,-2 2-56,0 0-336,3 0 352,-3 0-64,2 0 8,-2 0-296,0 0 272,3 1-8,-3 1 8,2 2-24,-2-4-248,0 3 256,3 1-24,-3 0-23,2 0-41,-2-4-168,0 10 128,2-6 0,-2 0-48,0 8 16,0-12-96,0 5 96,0 7-32,0-7 0,0 10-40,0-15-24,0 10 32,0 1-24,0 1 40,-1 0-16,1-12-32,-1 14 0,-1-1 16,-1-1 8,2 0 0,1-12-24,-3 12 32,1 0 0,1-1 16,0 0-32,1-11-16,-2 9 32,1 1 16,0-5-40,0 6 24,1-11-32,0 3 24,0 2-24,0 0-32,0-2-24,0-3 56,0 4-120,0-2 24,0 0-40,0-2-24,0 0 160,0 0-168,0 0-40,2 0-24,1-3-32,-3 3 264,3-3-281,1-7-7,0 8 40,-1-8 40,-3 10 208,4-2-224,-1-10-32,7 8 0,-8-9-24,-2 13 280,4-11-224,0 0-32,5 0 32,-6 0 0,-3 11 224,3-12-192,1 1 24,7-1 40,-9 0 40,-2 12 88,11-12-96,-7 0 24,6 0 32,-6 0 8,-4 12 32,11-12-16,-8 0 32,8 1-16,-7 2 24,-4 9-24,11-10 32,-8 6 8,8-9 24,-8 10-16,-3 3-48,9-4 48,-6 0-48,0 1-8,7-1 0,-10 4 8,2-2-8,2 2 8,-1 0-16,1 0 8,-4 0 8,4 0 24,-1 0-16,1 0 24,0 0 24,-4 0-56,3 1 64,0 1 64,-1 1 8,0-1 40,-2-2-176,3 4 248,-1-1 0,1 1 8,-3 1 16,0-5-272,2 9 232,-2-5 0,2 1-40,-2 4 0,0-9-192,3 5 184,-3 7 0,0-7 8,0 7-16,0-12-176,0 5 160,0 7-16,0-7 1,0 8-17,0-13-128,0 11 104,0 1-16,0 1-48,0 0 8,0-13-48,0 14 32,0-2 0,0 0 8,0 0-8,0-12-32,0 11 40,0-1 8,0 1-32,0-1 0,0-10-16,0 10-96,0-6-112,0 8-128,0-8-273,0-4 609,0 11-896,0-7-336,0-1-496,2 1-265,-2-4 1993,3 3-2016,-1 0 439,0-2 585,1 0 448,-3-1 544,3 1-288,1-1-1616,-4 0 1904</inkml:trace>
  <inkml:trace contextRef="#ctx0" brushRef="#br0" timeOffset="1465">634 121 3752,'0'0'0,"-2"0"1097,2 0-49,0 0-1048,0-2 888,0-1-72,0 0 48,0-1 49,0 4-913,0-3 880,0 1-64,0 0-88,0-1-104,0 3-624,0-2 504,0 2-80,0-3-64,0 3-31,0 0-329,0 0 296,0 0 8,0 0-16,0 2-24,0-2-264,0 2 248,0 2-48,0-1-24,0 1-24,0-4-152,0 5 152,0 4 8,0-5 0,0 6 0,0-10-160,0 4 120,0 10 8,0-4-40,0 5 32,0-15-120,-1 17 88,0 4 0,-3 2 24,1 3-32,3-26-80,-4 25 96,1 1-48,-1 0-24,0-3-16,4-23-8,-4 24-32,0-2 40,0 4 8,1-1 16,3-25-32,-4 25 0,0-1 0,2 0-8,1-1-32,1-23 40,-1 22 0,1-2-8,0 0-32,0-2-64,0-18 104,3 14-240,7 1-248,-8-4-256,9-1-408,-11-10 1152,4 5-1609,9 7-647,-3-8-441,2 1 209,-12-5 2488,13 4-1753,1 0 729,1-3 536,2 0-1528,-17-1 2016,0 0 0</inkml:trace>
  <inkml:trace contextRef="#ctx0" brushRef="#br0" timeOffset="1466">882 196 7057,'0'0'0,"0"0"2601,-4-3-1121,-6 3-944,10 0-536,-4-2 352,-11 2-24,3 0 56,-2 0-32,14 0-352,-20 0 224,-5 1-72,-4 1-120,-2 2-16,31-4-16,-31 10-24,-1-6-152,5 8-248,0-8-480,27-4 904,-24 11-1584,1-7-609,2 6-31,0-6 519,21-4 1705,-20 11-1072,-1-8 560,-1 7 136,2-6-1544,20-4 1920,0 0 0</inkml:trace>
  <inkml:trace contextRef="#ctx0" brushRef="#br0" timeOffset="2214">800 451 2592,'0'0'0,"0"0"136,0 0-64,0 0-72,0 0 64,0 0 8,0 0 32,0 0 40,0 0-528,0 0 944,2 0-344,-2 0 24,3 0 0,-3 0-240,0 0 240,2 0-24,-2 0 9,2 0-25,-2 0-200,4 0 192,0 0-8,-1 0-16,1 0 8,-4 0-176,3 0 176,1 0 8,0 0 24,-1 0 32,-3 0-240,4 0 288,6 0 48,-10-3 8,3 3-8,-3 0-336,4-2 296,-1 2-32,1-2-48,0 2-16,-4 0-200,3-3 192,1 3-56,-1-2-32,1-1-8,-4 3-96,4-2 56,-1 0 9,1-1-17,-1 1-16,-3 2-32,4-3 24,0 1-16,-1-1-16,1 0-8,-4 3 16,4-4-32,-1 1 8,1-1 0,-1 0 24,-3 4 0,4-3 8,0-1 16,-1-5-24,1 6 0,-4 3 0,2-3 16,1-1-24,-1 0 0,0 1 0,-2 3 8,0-4-40,3 1 7,-3 0 1,0 1-24,0 2 56,0-3-32,-1 1-16,-2-1 16,0 3 8,3 0 24,-4-2 32,-1 2 72,-4 0 81,5 1 79,4-1-264,-10 4 296,7-1-24,-9 8-24,7-7-64,5-4-184,-12 11 144,7-2 0,-8 3-48,2 4 48,11-16-144,-11 16 112,1-1-24,1 2-8,-1 0-8,10-17-72,-5 17 80,-5 0 8,6-2-40,0 0 8,4-15-56,-3 13 32,2-1 16,-1 0 16,2-1 0,0-11-64,0 11 72,3-1 8,0-6-32,7 7 24,-10-11-72,2 4 80,8-1-40,-8 1 24,9 0 16,-11-4-80,4 2 64,9-1 24,-3 0-8,-1-1-24,-9 0-56,10 0 64,1-2-48,1 0-16,2-2-80,-14 4 80,16-10-176,0 7-112,-1-8-88,1 7-104,-16 4 480,14-12-560,1 3-56,-1-1-72,1-1-9,-15 11 697,14-11-656,1-2 56,-1 0 104,-1-2 112,-13 15 384,14-13-328,-4 0 56,0 1 32,-8 1 24,-2 11 216,10-11-192,-8 2 8,2-1 24,0 6 24,-4 4 136,2-12-104,0 9 56,-2-7 32,3 8 40,-3 2-24,0-4 40,0 0 0,0 1 16,0-1-16,0 4-40,0-3 64,0 0 32,-1 1 72,-1 2 48,2 0-216,-1-3 296,0 3 48,0 0 40,0 0 48,1 0-432,-3 0 432,1 0 32,-1 2-8,1-1 48,2-1-504,-1 1 521,0 0 15,-1 2-32,1-1-24,1-2-480,-1 2 448,0 1-24,0 0 0,-1 1-8,2-4-416,-1 4 392,1 0 8,0 1 0,0 0-39,0-5-361,0 5 360,0 0-24,0 0-40,0 4-32,0-9-264,0 4 240,0 1-40,0 5 40,0-6-48,0-4-192,0 11 168,0-7-8,0 8-64,-1-8 16,1-4-112,-1 12 80,0-7-32,1 7-24,-2-7 8,2-5-32,-1 12 24,1-7 8,0 6 16,-1-8 16,1-3-64,0 11 32,0-7 16,-1 5 32,1-5-8,0-4-72,-1 5 104,1 0 16,-2 0-8,1-2 32,1-3-144,0 3 168,-1-1 16,1-1 8,0 0-23,0-1-169,0 0 120,0 0-24,0 0-32,0-2-40,0 2-24,0-2 24,0-2-16,0-6-8,0 8 40,0 2-40,0-10 8,0 7 8,2-11-32,1 4 48,-3 10-32,3-11-56,7 0 32,-8-1-32,2 0 16,-4 12 40,10-12-8,-8 0-8,11-2 56,-3 0-88,-10 14 48,12-16-24,2 1-112,1-1-73,-1 3-111,-14 13 320,14-12-512,-2 0-112,0 1-288,0 1-232,-12 10 1144,11-9-1529,-1 5-543,1-8-433,0 8-39,-11 4 2544,11-9-1937,-1 6 713,-1 1 584,-5 0-264,-4 2 904,13-3-1568,-13 3 1568</inkml:trace>
  <inkml:trace contextRef="#ctx0" brushRef="#br0" timeOffset="2983">1567 450 2440,'0'0'0,"0"0"200,0 0-16,0 0-184,0 0 256,0-3 96,0 1 120,0-1 96,0 3-568,0-2 601,0 0 15,0-1-24,0 1-24,0 2-568,0-3 520,0 1 0,0 0 0,0-1-24,0 3-496,-2-2 481,1-1-41,-2 1-40,-1-1-32,4 3-368,-10-2 352,7 2-8,-8-2-32,7 2-16,4 0-296,-12 0 272,3 0-48,-1 1-8,0 2-56,10-3-160,-10 4 144,-1 7-24,0-7-32,-1 8-8,12-12-80,-12 9 72,0 1-32,0 2-8,0 1-8,12-13-24,-11 13-32,1 2 24,5-1-8,-5 0 8,10-14 8,-3 12 24,0 0-8,-1 0-24,0-2 40,4-10-32,-3 11 8,2 0-16,-1-1 8,2-1 0,0-9 0,0 10 0,0-5 16,3 7 16,-1-9 8,-2-3-40,4 11 32,-1-7 8,1 0-32,6-1 40,-10-3-48,2 4 48,8-2-8,-8-1-16,9 1-16,-11-2-8,3 0-16,11 0-32,-11 0-24,11-3-8,-14 3 80,3-3-120,10-1-8,-9 0-8,9-5 0,-13 9 136,10-3-96,-6-6-56,9 6 24,-10-8-24,-3 11 152,14-3-168,-11-10-8,10 9-16,-9-9 8,-4 13 184,13-4-176,-9-9 16,8 9 24,-8-9-24,-4 13 160,10-10-144,-7 1-16,6-1 8,-6 0 0,-3 10 152,10-9-144,-8-1-8,8 1-8,-8-1-8,-2 10 168,10-10-192,-8 1 16,8 5-9,-8-9 33,-2 13 152,4-4-112,5-9 16,-6 9 16,0-6 24,-3 10 56,4-3-40,0-7 8,-1 10 40,1-3 40,-4 3-48,3-3 64,0 1 64,-1 2 40,-2 0 41,0 0-209,3 0 264,-3 1 48,2 3 72,-2 1 32,0-5-416,2 5 488,-2 4 40,0-5 24,0 7 0,0-11-552,0 9 528,0 2-72,0 4-71,0-1-41,0-14-344,-1 16 296,0-2-8,0 1-8,0-1-56,1-14-224,-2 14 216,1 0-32,0-1-48,1 0-8,0-13-128,0 13 96,0 1-40,0-2-24,0 0 0,0-12-32,0 11 40,0-1-16,0 1 8,2 0-32,-2-11 0,3 10-152,-1-1-176,2-4-304,5 7-440,-9-12 1072,3 4-1753,8 1-783,-8-1-297,13 0 481,-16-4 2352,12 4-1561,4-2 705,0-1-1264,-16-1 2120</inkml:trace>
  <inkml:trace contextRef="#ctx0" brushRef="#br0" timeOffset="3501">2064 323 1856,'0'0'0,"0"0"696,0 0-432,0 0 64,0-2 136,0 2-464,0-3 576,0 1 121,0 0 95,-1-1 72,1 3-864,-2-2 904,1-1-32,0 3-104,-1-2-111,2 2-657,-3 0 560,1 0-104,-2 0-96,1 0-64,3 0-296,-4 0 232,-1 0-24,-4 2-64,5 2-8,4-4-136,-5 5 88,-5 4 0,7-5-16,-8 7 0,11-11-72,-4 5 64,-6 7-32,6-3 40,-8 3-32,12-12-40,-5 12 96,-7 2 0,7-1-24,-7 0-16,12-13-56,-5 16 96,-8 2-24,8 0 40,-5-1-32,10-17-80,-4 17 104,0-2-32,-1 0 16,2-1 24,3-14-112,-4 13 88,3-1 16,1 0-24,0-1 9,0-11-89,4 10 96,6 0-40,-6-6 56,9 7-48,-13-11-64,4 3 48,10 0 32,-3 1-40,0-2-40,-11-2 0,15 1-96,-1-1-136,4 0-137,0 0-151,-18 0 520,17-2-656,0-2-136,-2 1-192,1-7-232,-16 10 1216,16-2-1409,-1-2-79,1-7 24,-2 8 239,-14 3 1225,14-11-832,-2 7 312,0-8 256,-1 9 104,-11 3 160,3-11-1912,-3 11 1912</inkml:trace>
  <inkml:trace contextRef="#ctx0" brushRef="#br0" timeOffset="3906">2393 123 2840,'0'0'0,"0"0"488,0 0 128,0 0 121,0 0 111,0 0-848,2-2 912,-2 2-8,0-2-104,0 2-96,0 0-704,0 0 649,0 0-41,2 0 24,-2 0 0,0 0-632,0 0 608,3 0-56,-3 0-72,0 1-72,0-1-408,0 2 344,0 2-63,0-1-9,0 1-16,0-4-256,0 10 264,0-7 8,0 2-56,0 7 32,0-12-248,0 5 248,0 9 0,0-3 24,-1 4 24,1-15-296,-4 16 248,0 5 32,-5 2-72,5 1-32,4-24-176,-12 23 152,7 0-56,-6-2 24,8 0-56,3-21-64,-10 20 88,7-1-56,-2 2 16,0-1 24,5-20-72,-5 20-8,1-1 40,3 0-32,1-2-24,0-17 24,0 16 16,0-2-16,4-1-40,6-1-88,-10-12 128,3 10-216,8 0-184,-7-7-144,9 8-216,-13-11 760,3 4-992,11 1-257,-5-1-311,1 1-360,-10-5 1920,4 4-2153,9-2 1,-10 1 399,11-2 617,-14-1 1136,3 1-656,10 0 328,-9-1-1536,-4 0 1864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3:18.120"/>
    </inkml:context>
    <inkml:brush xml:id="br0">
      <inkml:brushProperty name="width" value="0.09996" units="cm"/>
      <inkml:brushProperty name="height" value="0.09996" units="cm"/>
      <inkml:brushProperty name="color" value="#3165BB"/>
    </inkml:brush>
  </inkml:definitions>
  <inkml:trace contextRef="#ctx0" brushRef="#br0">191 230 3720,'0'0'0,"0"0"1521,0 0-1521,-3 0 1592,0 0-352,-7 0-352,6 0-135,4 0-753,-11 0 696,2 0-96,-1 0-112,1 0-128,9 0-360,-10 0 240,-1 0-48,0 0-104,0 0-40,11 0-48,-10 0 40,0 2-40,0-1 24,1 0-40,9-1 16,-10 1-24,5 0-64,-7 1-96,9-1-104,3-1 288,-5 1-400,0 0-64,1 0-40,2 1 0,2-2 504,-2 1-504,0 0-25,2 0 9,0 0-48,0-1 568,0 2-592,4-1-40,6 0-16,-7 0 40,-3-1 608,11 1-592,-7 1 95,10-1 73,-4 0 56,-10-1 368,9 1-280,2 0 32,0 1 56,0-1 64,-11-1 128,11 1-96,0 0 32,-1 0 8,1-1 0,-11 0 56,11 0-56,0 0 8,0 0-16,-2 0 0,-9 0 64,10 0-72,0 0-16,-1 0 0,1 0 8,-10 0 80,4 0-88,9 0 16,-10 0 16,9 0 56,-12 0 0,4 0 72,6 0 56,-8 0 32,2 0 0,-4 0-160,3 0 144,7 0-8,-10 0 80,4 0 120,-4 0-336,2 0 480,0 0 192,-2 2 145,3-1 167,-3-1-984,0 1 1088,2 0 64,-2 0-40,3 1-95,-3-2-1017,0 1 912,0 0-144,0 0-112,0 3-104,0-4-552,0 4 464,0-1-55,0 2-41,-2 0-72,2-5-296,-1 5 296,0-1-72,0 6-24,0-6-24,1-4-176,-3 4 136,2 6-40,0-6-32,-2 1-8,3-5-56,-1 9 24,0-5 0,0 1 8,0 4-32,1-9 0,-2 4 24,1 1 8,0 4-32,0-5 16,1-4-16,-2 5 8,2-1-64,0 1-64,0 0-152,0-5 272,0 5-448,0 0-200,3 0-281,-1-2-423,-2-3 1352,3 4-1952,0-1-449,1 1 65,6-2 591,-10-2 1745,2 2-1064,2-1 544,6-1-664,-7 0 96,-3 0 1088,0 0 0</inkml:trace>
  <inkml:trace contextRef="#ctx0" brushRef="#br0" timeOffset="1">512 0 7865,'0'0'0,"-1"0"2545,1 0-1337,0 0-1208,-1 0 672,-1 0-160,1 0-56,0 0-144,1 0-312,-1 0 216,0 0-120,-1 0-104,1 0-88,1 0 96,-1 0-328,1 0-464,-1 0-720,1 2-777,0-2 2289,0 2-2488,0 2 495,0-1 713,0 1 624,0-4 656,0 3-368,0 1-1384,0-4 1752</inkml:trace>
  <inkml:trace contextRef="#ctx0" brushRef="#br0" timeOffset="405">743 304 1024,'0'0'0,"0"0"824,0 0-824,0 0 200,0 0-64,0-3 24,0 1 88,0 2-248,0-2 352,0-1 168,0 1 152,0-1 129,0 3-801,0-2 904,0 0 80,-1-1-8,-1 1 16,2 2-992,-3-3 937,0 1-41,-1-1-72,0 1-104,4 2-720,-9-2 608,5 2-120,-1-3-112,-7 3-80,12 0-296,-5-2 185,-7 2-57,8 0-64,-8 0-8,12 0-56,-5 0 16,-7 1 16,7 3-16,-7 0-16,12-4 0,-5 5 0,-7 5-32,7-6 16,-7 6 0,12-10 16,-4 4-24,-6 8-16,6-7-8,-6 7 0,10-12 48,-3 5-64,-1 7 0,1-7 7,-1 7 9,4-12 48,-2 4-40,0 8 16,1-8-8,1 7 0,0-11 32,0 3-40,0 7 32,4-6-8,-1 1 16,-3-5 0,10 4 16,-8 0 0,2 0 40,7-2-8,-11-2-48,2 1 80,8-1-23,-8 0-25,8 0 48,-10 0-80,2 0 72,9 0 24,-7 0-24,7-3 0,-11 3-72,2-4 64,8 0-32,-8 1 56,8-1-48,-10 4-40,2-3 48,8-7 24,-8 7-64,8-6 24,-10 9-32,2-3 48,8-6-64,-8 6 16,8-6-96,-10 9 96,2-3-112,2-7-112,-1 6-72,7-9-33,-10 13 329,3-4-472,0-9-96,1 9-120,5-8-232,-9 12 920,3-3-1136,0-8-353,1 8-239,0-6-8,-4 9 1736,3-3-1369,1 0 481,-2-7 392,1 10 288,-3 0 208,2-2-392,0-1-1144,-2 3 1536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3:19.258"/>
    </inkml:context>
    <inkml:brush xml:id="br0">
      <inkml:brushProperty name="width" value="0.09996" units="cm"/>
      <inkml:brushProperty name="height" value="0.09996" units="cm"/>
      <inkml:brushProperty name="color" value="#3165BB"/>
    </inkml:brush>
  </inkml:definitions>
  <inkml:trace contextRef="#ctx0" brushRef="#br0">38 3 2408,'0'0'0,"0"0"0,-1 0 880,1 0 136,0 0 233,0 0 55,0 0-1304,0 0 1296,0-3-87,0 3-161,0 0-144,0 0-904,0 0 768,0 0-136,0 0-104,0 0-104,0 0-2776,0 0 5040,0 0-2383,-2 0-49,2 0-64,0 0-192,-1 0 144,1 0-24,-1 1-40,1 3 16,0-4-96,0 4 40,-1-1 8,0 1 8,-1 1-16,2-5-40,-1 9 56,0-5 8,0 1 8,0 7 16,1-12-88,-2 5 64,1 8 16,0-3-24,0-1-40,1-9-16,-3 10 40,1-1-56,0 1 16,-1 0 32,3-10-32,-2 9 24,0 1 24,1-5-16,0 7 0,1-12-32,-1 5 0,0 7 0,-1-9 24,2 8-16,0-11-8,0 4 48,0 5-24,0-5 8,0 0 16,0-4-48,3 3 16,0 1 24,1-2-32,6 1-56,-10-3 48,2 1 0,9-1-56,-7 0 0,8 0 0,-12 0 56,3-3-88,10 1 0,-9-2 24,9 1-40,-13 3 104,4-10-80,9 8 8,-9-8-8,10 8 56,-14 2 24,10-11-8,0 7 16,-7-7-24,12 8 16,-15 3 0,3-13-48,10 9-8,-9-9 40,9 3-24,-13 10 40,4-4 24,9-10 24,-9 10 0,7-9 56,-11 13-104,3-3 144,7-11 8,-8 11-8,8-8-16,-10 11-128,2-3 112,2-6 24,6 6-40,-8 0 24,-2 3-120,2-3 40,2 1-40,-2 0 16,1 2-16,-3 0 0,2 0 64,-2 0 40,3 0-8,-3 0-8,0 0-88,2 1 80,-2 2-16,2 1 0,-2 0 8,0-4-72,3 9 96,-3-5-32,2 7 32,-2-6-64,0-5-32,3 12 0,-3-8 0,0 8-8,2-7 32,-2-5-24,0 13 32,2-3-8,-2 2 0,3 0-8,-3-12-16,2 12 0,1 0-64,-1 0-168,2 0-160,-4-12 392,3 12-640,1-1-320,6 0-336,-8 0-601,-2-11 1897,10 11-2624,-8 0-281,8-1 544,-8 0 825,-2-10 1536,11 10-800,-8-1-920,-3-9 1720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3:20.135"/>
    </inkml:context>
    <inkml:brush xml:id="br0">
      <inkml:brushProperty name="width" value="0.09996" units="cm"/>
      <inkml:brushProperty name="height" value="0.09996" units="cm"/>
      <inkml:brushProperty name="color" value="#3165BB"/>
    </inkml:brush>
  </inkml:definitions>
  <inkml:trace contextRef="#ctx0" brushRef="#br0">258 0 2456,'0'0'0,"0"0"648,0 0-112,0 0-176,0 0-360,0 0 304,0 0 40,0 0 73,0 0 15,0 0-1929,0 0 3346,0 0-1601,-1 0-104,0 0-80,1 0-64,-1 0-16,0 0-104,-1 0-168,1 0-216,1 0 504,-1 0-680,0 0-89,0 0 41,-1 2 112,2-2 616,-1 1-432,1 0 168,-1 0 112,0 0 80,1-1 72,-1 2-56,-1-1-24,1 0-552,0-1-248,1 0 880,0 0 0</inkml:trace>
  <inkml:trace contextRef="#ctx0" brushRef="#br0" timeOffset="406">10 64 3232,'0'0'0,"0"0"1080,0 0-47,0 0-1033,0 0 824,0 0-72,0 0-2328,-1 0 3944,0 0-1592,0-2-80,0 2-175,1 0-521,-2 0 312,1-3-96,1 3-112,-1-2-56,1 2-48,-1 0-16,1-2-184,0 2-184,0-3-337,0 3 721,0 0-1184,0-2-408,0 2-121,0-3 345,0 3 1368,0 0-896,0-2 408,0 0-1104,0 2 1592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4:18.505"/>
    </inkml:context>
    <inkml:brush xml:id="br0">
      <inkml:brushProperty name="width" value="0.1" units="cm"/>
      <inkml:brushProperty name="height" value="0.1" units="cm"/>
      <inkml:brushProperty name="color" value="#AACB25"/>
    </inkml:brush>
  </inkml:definitions>
  <inkml:trace contextRef="#ctx0" brushRef="#br0">101 691 1608,'0'0'0,"0"2"128,0-2-16,-4 2 72,4-2-184,-6 2 296,6-2-296,-5 1 440,-1 1 160,0 0 136,1 0 89,5-2-825,-6 2 888,0 0-8,1 0-48,-1 0-80,6-2-752,-6 2 672,1-1-63,1 1-89,0 0-72,4-2-448,-3 2 392,-1 0-72,0 0-32,2-2-48,2 0-240,-2 0 168,0 0-32,0 0-32,0 0 8,2 0-112,-1 0 112,-1 0-24,0 0-24,2 0-16,0 0-48,0 0 16,0 0 24,0 0-16,0 0 8,0 0-144,0 2 264,0 0-112,4 0 0,1-1 40,-5-1-80,6 0 96,0 0 24,-1 0 32,10 0-16,-15 0-136,4 0 112,11 0 0,-11 0-40,11 0 16,-15 0-88,6 0 80,15 0-40,-16 0 48,16 0-39,-21 0-49,15 0 56,0-3-16,2-1-56,0 0 24,-17 4-8,19-4 8,6-1 16,3-10 8,6 9-48,-34 6 16,34-19 16,-2 4-32,0 9 32,-2-15 0,-30 21-16,30-5 24,2-16-16,1 15 8,-1-14-64,-32 20 48,30-17-80,0 0-16,0 0-113,0-2 33,-30 19 176,31-19-176,-1 0-40,2 0 8,0 0-40,-32 19 248,32-20-272,-2-1 0,2 0-16,-1 0 24,-31 21 264,28-24-256,0 1 24,-1 0 40,-1 1 56,-26 22 136,25-21-120,-3 0 40,1 2 32,0 0 0,-23 19 48,20-17-24,-1 0 8,0 2-8,-4 0 8,-15 15 16,15-5-24,-9-16 0,15 15-8,-16-11 8,-5 17 24,17-4-16,-13-1 8,2-10 32,9 11 0,-15 4-24,4-4 32,-1-2 16,1 3-32,-4 3-16,4-4 32,-4 0-8,4 0 8,-4 1 32,0 3-64,4 0 56,-4-4-24,0 4 8,0 0-8,0 0 0,0 0-32,0 0 48,0 0 24,0 0-16,0 0-232,0 0 432,-2 0-192,0 0-16,0 0 8,2 0-56,-4 0 32,2 0 8,0 0-24,0 0 0,2 0-16,-1 0 32,-1 0-24,0 0 8,0 0 0,2 0-16,-2 0 0,0 0 8,0 0-16,0 0 16,2 0-8,-2 0 16,1 0 0,-1 0 16,2 0-24,0 0-8,0 0-16,0 0 24,0 0 8,0 0 32,0 0-104,-2 0 208,2 0-72,-2 0 32,2 0 0,0 0-112,0 0 112,-2 0 56,2 0 0,-2 0 16,2 0-184,-2 0 216,0 0-80,2 0 16,-2 0-32,2 0-120,-1 0 88,-1 0-8,0 0 8,0 0 8,2 0-96,-2 0 96,0 0-8,0 0-16,0 0-16,2 0-56,-1 0 56,-1 0-15,0 2-1,0-2-8,2 0-32,-2 2 56,-2-2-16,0 1-24,3 1 16,1-2-32,-4 0 0,0 2 16,0-2 16,0 2-32,4-2 0,-3 2 8,-1 0 0,-2 0-16,1 0 40,5-2-32,-6 2 40,-2 1 16,1 1 8,-1 0-8,8-4-56,-7 4 40,-1-2 16,1-1-24,-1 3 0,8-4-32,-8 4 48,-7 0-24,10 0 16,-10-1-24,15-3-16,-6 2 8,-9 2 16,9-2-40,-11 2 48,17-4-32,-5 2 32,-11 1 8,11-1 0,-3 0 0,8-2-40,-15 4 24,9-2-16,-1 0-8,-8 0 32,15-2-32,-6 1 40,0 1-24,-1 0 40,1 0-24,6-2-32,-5 2 64,-1 0-40,0 0 24,3-2-16,3 0-32,-4 0 0,2 0 16,0 0-16,2 0-16,0 0 16,0 0-24,0 0-16,4 0 24,0 0-16,-4 0 32,5 0-8,10 0 8,-11-4-16,11 4 16,-15 0 0,4-4 0,11 4 16,-11-4-32,11 4 8,-15 0 8,4-3-8,11 3-16,-11-4 24,11 4-24,-15 0 24,3-4-8,3 4-8,9-4 0,-11 4 32,-4 0-16,6-3 0,-1 3-16,10-4 32,-11 4-16,-4 0 0,6-4 0,-1 4 32,1 0-40,0-4-16,-6 4 24,5 0-8,1-4-24,0 4 0,-1-3 32,-5 3 0,6 0-24,0-4 32,-1 4-16,1-4-88,-6 4 96,6 0-112,-1-4-56,1 4 8,0-3 32,-6 3 128,5 0-136,1-4-16,0 4-17,-1-4 17,-5 4 152,6-4-168,0 0-40,9 4 80,-11-3 16,-4 3 112,3 0-112,3-4 72,9 4 8,-15-4-24,0 4 56,6 0-16,-1-4-32,1 4 32,0-3-8,-6 3 24,5 0-16,-1-4 40,0 4-48,0-4 56,-4 4-32,4 0 48,-1 0 24,-3 0 48,4 0 48,-4 0-168,0 0 144,4 0 48,-4 0 8,0 0-16,0 0-184,0 0 201,0 0-9,0 0-40,0 0 16,0 0-881,0 0 1546,0 0-641,0 2-72,-2 0-32,2-2-88,-2 2 120,-2 0-56,2-1 56,1 1 16,1-2-136,-2 4 112,-2 0 0,2 2-16,0-1-16,2-5-80,-2 6 120,0 0-40,0-1 32,1 3 16,1-8-128,-2 15 72,0-9 24,0 1-48,0 8-24,2-15-24,0 6 32,0 11-8,0-11 8,0 10 8,0-16-40,0 6 24,0 11 16,0-11-16,0 9-8,0-15-16,0 6 8,0 1-80,0 8-72,0-9-264,0-6 408,4 7-864,0 9-769,-1-13-1271,3 3-809,-6-6 3713,15 8-2817,-9-1 953,11 1 816,-2-1-368,-15-7 1416,0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4:31.971"/>
    </inkml:context>
    <inkml:brush xml:id="br0">
      <inkml:brushProperty name="width" value="0.1" units="cm"/>
      <inkml:brushProperty name="height" value="0.1" units="cm"/>
      <inkml:brushProperty name="color" value="#AACB25"/>
    </inkml:brush>
  </inkml:definitions>
  <inkml:trace contextRef="#ctx0" brushRef="#br0">114 388 3056,'0'0'0,"0"0"1560,0 0-1560,0 0 1801,0 0-569,0 2-512,0-1-120,0-1-600,-2 2 641,0 0 71,0 0 48,1 0-80,1-2-680,-2 2 560,2 0-152,0 0-112,0 1-136,0-3-160,0 4 128,0 0-40,0 2-80,0-1 40,0-5-48,0 6 0,0 0 8,0-1-8,0 1 0,0-6 0,0 6 0,0-1 16,0 1 56,0 0-56,0-6-16,0 7 24,0 1-16,3-1-40,-3 1 56,0-8-24,4 7-8,-4 1-8,4-1 40,-4 1-24,0-8 0,4 15 0,-4-11-40,4 2-88,-4 1-40,0-7 168,3 8-304,-3-1-136,4 1-136,-4-1-264,0-7 840,0 8-1040,0-3-353,0 1-367,0 0-136,0-6 1896,0 5-1569,0-1 521,0 0 456,0-2 336,0-2 256,0 2-1392,0-2 1392</inkml:trace>
  <inkml:trace contextRef="#ctx0" brushRef="#br0" timeOffset="883">35 1 2808,'0'0'0,"0"0"1144,0 0 33,0 0-577,0 0-600,-2 0 168,0 0-120,0 0 32,0 2 16,2-2-96,-2 1 128,0 1-24,-1 0-88,-1 0-208,4-2 192,-2 2-536,0 0-368,0 2-209,0-2 161,2-2 952,-2 3-624,1 1 280,-1 0 192,0 0-16,2-4 168,0 3-1272,0-3 1272</inkml:trace>
  <inkml:trace contextRef="#ctx0" brushRef="#br0" timeOffset="884">301 333 1816,'0'0'0,"0"0"464,0 0 96,0 2 120,0-2-680,0 2 712,0 0 25,4-1 55,-4 5 24,0-6-816,4 6 720,-4-1-176,3 1-176,-3 0-160,0-6-208,4 7 104,-4 1-48,4-1-24,-4 1-40,0-8 8,4 8-16,-1-1-32,1 1-32,0-1-16,-4-7 96,4 8-104,-1-1-8,1 1 8,0-1 40,-4-7 64,4 8-56,0-1 32,-1 1 24,1-2 0,-4-6 0,4 5 24,0 1 0,-4 0 32,3-1 48,-3-5-104,0 6 160,4 0 56,-4-3 80,4 1 56,-4-4-352,0 4 369,4-2 23,-4 0-48,0 0-56,0-2-288,4 2 264,-4-1-88,0-1-48,0 0-16,0 0-112,3 0 64,-3 0 8,4 0-24,-4 0 16,0 0-64,4-3 64,-4-1-56,4-2 24,-4 1-24,0 5-8,3-6-40,-3 0 48,4 1-16,-4-1-40,0 6 48,4-6 24,0 1-24,0-1 0,-1 0 16,-3 6-16,4-5-24,0-1 0,0 0 32,-1 1-16,-3 5 8,4-6 40,2 0 0,9 1 8,-11-1 24,-4 6-72,3-4 72,3 0 8,0 1 0,-1-1-16,-5 4-64,6-4 88,0 0 8,-1 4-16,1-3 16,-6 3-96,6 0 72,-1-4 0,1 4 16,0 0-24,-6 0-64,5 0 72,1 0-8,0 0-56,-1 0 72,-5 0-80,6 0 72,0 0 16,-1 0 64,1 0-8,-6 0-144,6 0 152,-2 0-16,-1 2-24,1 1-24,-4-3-88,4 6 104,0 0-24,-1-1-32,1 1-15,-4-6-33,4 6 8,0-1 16,-1 1 16,1 9-40,-4-15 0,4 6 16,0 1-32,0 8-16,-1-9-73,-3-6 105,4 15-200,0-9-184,0 11-320,-1-11-352,-3-6 1056,4 17-1512,0-12-433,0 12-255,0-11 263,-4-6 1937,3 17-1312,3-12 536,0 3 416,-1 7-1080,-5-15 1440,0 0 0</inkml:trace>
  <inkml:trace contextRef="#ctx0" brushRef="#br0" timeOffset="1488">950 271 2120,'0'0'0,"0"0"856,0 0-856,0 0 1040,0 0-2080,0 0 3217,0 0-4354,0 0 5226,0 0-2385,0 0-32,0 0 56,0 0-5721,0 0 10810,0 0-5000,0 0-65,0 0-136,0 0-8418,0 0 16124,0 0-8010,0 0-88,0 0-80,0 0-8946,0 0 17756,0 0-8858,0 0-16,0 0-24,0 0-9042,-2 0 18036,0 0-9042,1 0 40,-1 0-8,2 0 0,-2 2 40,0-1-8,0 1-32,-2 0-8,4-2 8,-3 2 0,-1 2-16,0 0 32,0-1-8,4-3-8,-4 4-8,-1 0-8,-1 2 16,0-1 0,6-5 0,-5 8 16,-1-1-8,0 1 8,1-2-8,5-6-8,-4 5 0,0 1 16,0 0 24,1-1-64,3-5 24,-4 6 0,2 0-32,0-1-16,0 1-8,2-6 56,-2 6-96,0-1-56,2 1-24,0 0-40,0-6 216,0 5-224,4-1 32,0 0-8,0 0 64,-4-4 136,5 3-136,1 1 40,11 0 0,-13 0 16,-4-4 80,15 3-48,-11 1 8,11 0 32,-11 0 8,-4-4 0,15 3 0,-12 1 0,13 0-16,-13 0 0,-3-4 16,15 4 0,-11-1 0,2 1 0,9 0 0,-15-4 0,4 4-8,1-1 8,1 1 8,9 0-24,-15-4 16,4 4 8,2 0 0,-1-1 8,1 1 0,-6-4-16,6 6 24,-1-1-8,1 1 16,0 0-24,-6-6-8,5 5-8,-1 1 8,0 0 0,0-1 16,-4-5-16,0 6 16,0 0 8,0-1 0,0 1-64,0-6 40,0 6-48,0-1-64,-4-1-72,-2 0 8,6-4 176,-6 4-264,1-1-25,-10 1 9,9 0-16,6-4 296,-7 4-256,-12 0 16,11-1 0,-11-1 40,19-2 200,-7 2-200,-12 0 0,11 0 8,-9 0 0,17-2 192,-5 2-200,-12-2 32,11 0 0,-9 0 8,15 0 160,-6 0-160,-1 0-8,-1 0-48,1 0-24,7 0 240,-8-4-296,2 0-48,3 0-33,-1 1 9,4 3 368,-2-4-400,0 0-32,2 0-8,0 0 48,0 4 392,0-5-288,4-10 104,1 11 88,11-2 16,-16 6 80,3-5-96,12-10-288,-11 11-712,-4 4 1096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4:34.172"/>
    </inkml:context>
    <inkml:brush xml:id="br0">
      <inkml:brushProperty name="width" value="0.1" units="cm"/>
      <inkml:brushProperty name="height" value="0.1" units="cm"/>
      <inkml:brushProperty name="color" value="#AACB25"/>
    </inkml:brush>
  </inkml:definitions>
  <inkml:trace contextRef="#ctx0" brushRef="#br0">110 16 856,'0'0'0,"0"0"1168,0 0-664,0 0 176,0 0-680,-2 0 848,0 0 97,0 0 191,0 0 192,2 0-1328,-1-4 1392,-1 4 17,0-3-177,0 3-216,2 0-1016,-2-4 864,0 4-216,0 0-47,0 0-121,2 0-480,-2 0 440,1-4-40,-1 4-80,0 0-32,2 0-288,-2 0 264,2 0-16,0 0-16,0 0 24,0 0-256,0 0 240,0 0 8,0 0-24,0 0-40,0 0-1080,0 0 1968,0 0-927,0 2-25,0 0-8,0-2-112,0 2 112,0 1 0,0 3 8,0 0 16,0-6-136,0 5 112,4 3-24,-4 7 0,3-9-16,-3-6-72,0 17 72,0-10-24,4 14 32,-4-4-56,0-17-24,0 19 88,4 0-16,-4 0-56,4 5 48,-4-24-64,0 25-16,4-1 16,-4 1 16,3-3-32,-3-22 16,4 23 0,0-2-8,0 0-72,-1-3-8,-3-18 88,6 19-160,0-2-80,-1 0-8,1-2-104,-6-15 352,6 16-368,-1-9-89,1 8-15,0-9-24,-6-6 496,5 7-600,1-1-56,0 0-160,-1-1-192,-5-5 1008,6 6-1241,0-4-303,-3 0-312,3 0-241,-6-2 2097,6 0-2096,-1 0 399,-1 0 601,0 0 480,-4 0 616,6-6-272,-3 0 160,1 1-304,-4 5 416,4-15-1136,-4 15 1136</inkml:trace>
  <inkml:trace contextRef="#ctx0" brushRef="#br0" timeOffset="1">404 103 1632,'0'0'0,"0"0"320,0 0 72,-1 0 160,1 0-552,-2 0 752,-4 0 72,0 2 89,-1 0 39,7-2-952,-17 2 936,11-1-64,-11 1-176,2 0-167,15-2-529,-15 2 368,0 0-144,-2 0-112,0 0-56,17-2-56,-17 2-8,-2 0-16,-4-1-32,1 1-184,22-2 240,-23 2-545,-1 0-399,1 0-528,0 0-368,23-2 1840,-22 2-1537,-1 0 457,0-2 448,3 0-944,20 0 1576</inkml:trace>
  <inkml:trace contextRef="#ctx0" brushRef="#br0" timeOffset="547">486 241 1072,'0'0'0,"0"0"376,0 0-272,0 0-32,0 0-72,0-4 48,3 0 0,-3 0 40,4 1 104,-4 3-192,0-6 288,4 0 160,-4 1 144,4-1 120,-4 6-712,0-6 801,0 1 31,0-1 8,0 0-40,0 6-800,0-3 728,0-1-104,0 0-88,-2 0-79,2 4-457,-2-4 400,-2 1-48,0-1-8,-1 0-40,5 4-304,-6 0 280,-2-4-16,-7 4-32,10 0-56,5 0-176,-8 0 200,-7 2-32,9 0 24,-1 4-8,7-6-184,-15 5 168,9 3 16,-1 0-24,-9 7-8,16-15-152,-3 5 136,-3 3-48,-2 9 8,3-10-24,5-7-72,-6 19 64,0-11-48,1 11 0,-1-12 16,6-7-32,-4 19 8,3-11 32,-1 11 0,2-12 9,0-7-49,0 17 32,0-11 8,0 11 8,0-12 0,0-5-48,3 8 48,3 7 8,0-11-32,-1 1-8,-5-5-16,6 6 16,0-2 0,9 0 16,-11-1 0,-4-3-32,15 2 32,-12 0 16,13-2-40,-11 0 32,-5 0-40,15 0 32,-9 0 24,9-5 8,-11-1-32,-4 6-32,15-6 72,-11 1-8,11-1-8,-11 0 8,-4 6-64,15-5 88,-12-1-56,3-9 32,9 11-16,-15 4-48,4-6-24,2-11 80,-1 14-96,1-12 40,-6 15 0,6-4 16,-1-13-72,1 13 56,0-13-64,-6 17 64,5-4-104,1-11 16,-2 11-40,0-11 32,-4 15 96,3-4-88,1-11 16,0 12-8,-4-13 0,0 16 80,4-3-80,-4-3 0,3 0-16,-3 1 0,0 5 96,4-6-113,-4 2 25,4 1 40,-4 3 32,0 0 16,0 0 64,0 0 0,0 0 41,0 0 15,0 0-473,4 0 810,-4 1-329,0 3 8,4 2 16,-4-6-152,0 6 136,3-1 8,-3 1-80,0-1-32,0-5-32,4 6-16,-4 9 48,4-9-40,-4 1 8,0-7 0,4 16 8,-4-11-16,3 3 32,-3 7-56,0-15 32,4 6-48,0 1-88,0 8-152,-1-9-168,-3-6 456,4 7-729,0 9-255,0-11-344,0 1-224,-4-6 1552,3 7-1793,1 1-103,2-1 199,-1 1 473,-5-8 1224,6 6-744,0-1 360,-1 1 240,1 0 16,-6-6 128,15 3-1384,-15-3 1384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4:35.393"/>
    </inkml:context>
    <inkml:brush xml:id="br0">
      <inkml:brushProperty name="width" value="0.1" units="cm"/>
      <inkml:brushProperty name="height" value="0.1" units="cm"/>
      <inkml:brushProperty name="color" value="#AACB25"/>
    </inkml:brush>
  </inkml:definitions>
  <inkml:trace contextRef="#ctx0" brushRef="#br0">9 178 2088,'0'0'0,"0"0"728,0 0 240,0 0 153,0 0-1121,0 0 1096,-1 2-32,-1 0 24,0 0 8,2-2-1096,0 2 1033,-2 0-169,2-1-192,-2 1-144,2-2-528,0 4 408,0 0-160,0 0-56,0-1-80,0-3-112,0 4 32,0 0 16,0 2-16,0-1-8,0-5-24,0 8 24,0-1-24,0 1-8,0-1 8,0-7 0,0 8-40,0 0 40,4 7 0,-4-10-32,0-5 32,4 8 32,-4 7-40,3-9 16,-3 1-8,0-7 0,4 15-8,-4-9 40,4 2-16,-4 7 8,0-15-24,4 5 48,-4 1 8,3 1-48,-3 1 40,0-8-48,4 8 32,-4-3 0,4 1 24,-4 0-8,0-6-48,4 5 104,-4 1-40,4 0 49,-4-3-17,0-3-96,3 4 56,-3-2 8,4 0-64,-4 0-48,0-2 48,4 0-48,-4 0-8,4 0 24,-4 0 0,0 0 32,3-4-65,-3 0 17,4 0-8,-4-1 8,0 5 48,4-6-40,0 0-8,0 1 24,-1-10 0,-3 15 24,4-4-24,0-2 40,0 1-40,-1-11 8,-3 16 16,4-3-24,2-3-16,0 0 8,9-9 0,-15 15 32,3-3-8,1-3-16,2 0 56,-1 1-8,-5 5-24,6-6 40,0 0 32,-1 2-56,1 1 88,-6 3-104,6-4 104,-1 0-24,1 4 41,0-4-25,-6 4-96,5 0 152,1 0 24,0 0 32,-1 0-16,-5 0-192,4 2 192,0 0-24,0 4 24,0-1-16,-4-5-176,3 6 160,1 0 32,0-1-72,0 1-16,-4-6-104,3 8 120,1-1-72,0 8-8,0-9 32,-4-6-72,4 7 56,-1 9 40,1-11-40,0 3-24,-4-8-32,4 15 32,-1-9-64,1 1 24,0 8 8,-4-15 0,4 6-72,-1 1-8,1 1-112,0 7-160,-4-15 352,4 6-544,0-1-240,1 3-329,1 0-487,-6-8 1600,6 7-2192,-1 1-529,1-1 240,0 1 777,-6-8 1704,5 7-984,12-1 504,-13 0-856,-4-6 1336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4:52.369"/>
    </inkml:context>
    <inkml:brush xml:id="br0">
      <inkml:brushProperty name="width" value="0.1" units="cm"/>
      <inkml:brushProperty name="height" value="0.1" units="cm"/>
      <inkml:brushProperty name="color" value="#AACB25"/>
    </inkml:brush>
  </inkml:definitions>
  <inkml:trace contextRef="#ctx0" brushRef="#br0">223 385 1032,'0'0'0,"0"0"480,0 0-368,0-6-32,0 6-80,0-15 72,0 12 8,0-12 16,0 9 80,0 6-176,0-17 248,0 11 96,0-11 72,0 12 40,0 5-456,-2-17 472,2 11 24,-2-11 33,2 11-1,0 6-528,0-21 520,0 16-24,0-16-16,0 15-32,0 6-448,0-20 448,0 14 8,0-15-8,0 16 33,0 5-481,0-17 504,0 11-8,4-11 16,-4 11-24,0 6-488,4-15 504,-4 11 0,3-11-16,-3 11 24,0 4-512,4-5 464,-4-10-55,4 11 15,-4 0-40,0 4-384,4-5 384,-4-1 24,3 0-48,-3 2-32,0 4-328,4-3 296,-4 3-16,4-4-24,-4 4 0,0 0-256,4-4 248,-4 4-24,0 0 8,0 0-32,0 0-200,0 0 217,0 0 7,0 2 32,0 0-40,0-2-216,0 6 216,0-1 16,0 1-96,0 0 40,0-6-176,0 7 128,0 8-64,0-7 72,0 11-144,0-19 8,-2 7 0,0 14 8,0-4-40,0 0 56,2-17-24,-2 19 8,2 3 32,0 3-64,0-1 24,0-24 0,0 27 16,0-1-56,0 1 112,0-1-32,0-26-40,0 27 40,0-3 8,0-1-72,0-1 8,0-22 16,4 21-72,0 0-32,-4-2-24,4 0-48,-4-19 176,3 17-160,-3 0-104,4-2-48,0-8-80,-4-7 392,0 19-449,4-13 9,-4 0-64,4 1-88,-4-7 592,0 6-744,3-1-128,-3 1-224,4 0-257,-4-6 1353,0 4-1608,4-3-304,0 1-193,-1 0 49,-3-2 2056,4 0-1649,2 0 569,0 0 496,-1 0 328,-5 0 256,6-4-120,-1 1-104,1-1-1096,-6 4 1320</inkml:trace>
  <inkml:trace contextRef="#ctx0" brushRef="#br0" timeOffset="379">566 257 1816,'0'0'0,"0"0"1144,0 0 8,-3 0 265,3 0-1417,-6 0 1232,0-4-200,1 0-32,-12 4-7,17 0-993,-6-4 992,-11 4-80,9-3-128,-11 3-112,19 0-672,-7-4 584,-12 4-71,2-4-113,0 4-72,17 0-328,-17 0 216,0 0-80,0 0-24,-2 0-32,19 0-80,-19 0 16,-3 0-24,-5 0-176,1 0-288,26 0 472,-32 2-849,0 2-575,0 0-776,1-1-665,31-3 2865,-32 4-2608,-2-2 783,2 0 737,2 0-712,30-2 1800,0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15:50.038"/>
    </inkml:context>
    <inkml:brush xml:id="br0">
      <inkml:brushProperty name="width" value="0.09994" units="cm"/>
      <inkml:brushProperty name="height" value="0.09994" units="cm"/>
      <inkml:brushProperty name="color" value="#3165BB"/>
    </inkml:brush>
  </inkml:definitions>
  <inkml:trace contextRef="#ctx0" brushRef="#br0">108 169 1600,'0'0'0,"-2"0"344,0 0-224,0 0-40,2 0-80,-2 0 96,1 0 40,-1 0 32,0 3 48,0-3 16,0 0 0,0 0-8,2 0-224,-2 0 192,0 0-24,2 0-24,0 0-16,0 0-40,0 0-88,0 0 72,0 0-32,0 0-24,0 0-144,4-2 272,0 1-128,0-1 0,-4 2-16,3-2 56,3-2 16,0 0 64,0 0 57,-6 4-193,5-4 248,1 1 40,9-1 32,-11 0 0,-4 4-320,6-4 344,0 0 0,0 0-8,-1 1-8,-5 3-328,6-4 288,0 0 0,0 0-16,-1 0-24,-5 4-248,6-4 240,0 1-8,-2-1 16,-1 0 49,-3 4-297,4-4 344,0 0 0,-4 0 48,4 1-56,-4 3-336,0-4 288,0 0-24,0 0-56,0 0 24,0 4-232,0-3 192,0-1 40,0 0-32,-2 0 8,2 4-208,-4-2 232,-2 0-16,1 0 64,-1 0-16,6 2-264,-15-2 280,9 1 25,-2 1-81,-7 0 16,15 0-240,-6 0 168,-2 0-24,-7 3-16,9 1-56,6-4-72,-7 6 16,-9 0 8,11 9 8,-3-11-32,8-4 0,-15 15 64,9-11-64,-2 11 8,1-11 16,7-4-24,-8 17 0,0-11-32,1 15 24,-1-15-32,8-6 40,-6 21-8,1-15 16,1 15-16,2-16 0,2-5 8,-2 22-24,2-17 0,0 16-8,0-15-56,0-6 88,4 19-128,2-13-32,-1 11-48,11-11 16,-16-6 192,3 15-208,13-11-57,-12 2-7,15 0-56,-19-6 328,5 5-424,16-1-16,-3-4-88,-1 0 8,-17 0 520,17 0-520,0 0-16,1-4 0,-1-1-49,-17 5 585,17-8-592,0 0-40,1-7-32,-1 9 0,-17 6 664,15-7-640,0-9 40,1 10 88,-1-11 95,-15 17 417,6-7-336,15-13 96,-15 13 64,15-12 88,-21 19 88,5-8-16,13-11 40,-13 11 40,11-11 32,-16 19-96,3-8 104,3-11 8,0 12-8,0-11-8,-6 18-96,5-5 64,1-13 16,0 13 0,-2-13 16,-4 18-96,0-5 129,4-3 23,-4-7-8,3 11 0,-3 4-144,0-6 112,4 0-16,-4 3-24,0-1-8,0 4-64,0-2 88,0 0 32,0 0 8,0 0 32,0 2-160,0 0 176,0 0 48,0 0 0,0 0 8,0 0-1088,0 0 1928,0 4-856,0 0 24,0 0 24,0-4-264,0 3 280,0 1 0,0 0 0,0 2-32,0-6-248,0 6 264,0-1-39,0 11-17,0-13-72,0-3-136,0 6 88,0 0-32,0 9-24,0-11-16,0-4-16,0 6 24,0 0-32,0 9 16,0-11 8,0-4-16,0 15 0,0-11 24,0 2-16,0 11-8,0-17 0,0 4-16,0 1-48,4 11 0,-4-13-16,0-3 80,4 6-96,-4 0 32,4 9 16,-4-11 8,0-4 40,4 4-40,-1 2-24,1-1-57,0-1 1,-4-4 120,4 4-104,0 0 0,0 0 56,-1-4-24,-3 0 72,6 0-32,0 0 0,0 0 0,-1 0-8,-5 0 40,6-2-80,0-2-64,9-2-56,-11 1-80,-4 5 280,6-6-304,-1 0-16,11-9 24,-12 9 24,-4 6 272,5-8-256,1-7 56,11 9 40,-13-1 24,-4 7 136,15-16-104,-11 11 24,12-11 16,-13 10 16,-3 6 48,6-7-40,9-8-8,-11 9-16,2-2 16,-6 8 48,6-15-40,9 11 24,-11-2 8,2 1 32,-6 5-24,5-6 64,1 0 32,0 0 72,0 2 56,-6 4-224,5-1 296,1 1 56,-2 0 56,0 0 24,-4 0-432,4 0 424,-1 0-24,-3 3-48,4 1-16,-4-4-336,0 6 305,0 0 7,0-1-8,0 1 24,0-6-328,0 15 320,0-11 40,0 2-8,-2 11-32,2-17-320,-2 4 288,1 11-16,-1-11-32,0 12-16,2-16-224,-2 3 192,0 13-32,0-12-24,0 1-40,2-5-96,-2 17 96,0-13-40,2 2-8,0 9-24,0-15-24,0 4 48,0 2-24,0 0 32,0 9-24,0-15-32,0 4-8,0 2-40,0-1 0,4 1-32,-4-6 80,4 6-96,0 0-24,0-1-48,-1 1-8,-3-6 176,4 6-216,0 0-16,0-3-24,0 1-40,-4-4 296,4 4-296,-1 0 8,1 0 8,0-1 24,-4-3 256,4 0-240,0 4 24,-1-4 0,1 4 16,-4-4 200,4 0-216,0 0 0,0 0-9,0 0-15,-4 0 240,0 0-288,3 0-24,-3 0-40,4-2-32,-4 2 384,0-2-424,4 0-32,-4-1 8,4-1 24,-4 4 424,0-4-392,4-2 64,-4 0 24,4 1 7,-4 5 297,0-6-264,3 0 24,1-9 40,0 9 40,-4 6 160,4-8-120,0-7 16,0 9 16,-1-1 16,-3 7 72,6-16-72,0 11 24,0-13 8,-1 13 16,-5 5 24,6-17-8,0 11 8,0-11 8,-1 11 8,-5 6-16,6-16 24,9 11 24,-15-3 16,6-7 24,-6 15-88,6-6 120,0-2 16,-1 1 32,1-1 8,-6 8-176,6-8 200,0 1-8,-1 1 8,-1 0-15,-4 6-185,4-5 176,0-1 24,0 2-8,-1 0 64,-3 4-256,4-4 280,0 2 56,-4 0 64,4 1 40,-4 1-440,0-2 440,4 0-48,-4 0-40,0 2-32,0 0-320,0 0 344,0 0 16,0 0 33,0 0 23,0 0-1929,0 0 3466,0 4-1489,0-4 0,0 3-24,0-3-440,0 0 408,0 4-48,0-4-40,0 4-56,0-4-264,0 4 192,0 0-8,0 0-56,0 1 8,0-5-136,0 6 145,0 0-33,0 0 8,0-1-48,0-5-72,-2 6 88,2 9-16,0-11-40,0 2 32,0-6-64,0 15 48,-2-11-40,2 11 32,0-11-16,0-4-24,0 16 40,0-13-8,0 13 0,0-12 16,0-4-48,0 15 40,0-11-8,0 11 48,0-11-32,0-4-48,0 6 56,0-1-8,4 1-40,0 0-8,-4-6 0,3 6 8,1-1 8,0 1-32,0-2 32,-4-4-16,4 0-32,2 0 8,-1 0 24,11 0-8,-16 0 8,3 0 16,13 0-24,-12-4 8,11-2-8,-15 6 8,4-5 8,11-1-16,-11 0 8,11 0 8,-15 6-8,4-5-56,11-3 48,-11 0-8,11 1-24,-15 7 40,4-16-24,12 11-8,-13-3 0,13-7 32,-16 15 0,4-6-8,11-2 16,-11-7 8,1 9-32,-5 6 16,16-8 16,-12-7 0,1 11 0,-5 4-16,6-5 40,9-3 40,-15 2-40,6 0 48,-6 6-88,6-5 80,-2 3-40,0 0 80,-1 2-16,-3 0-104,4 0 128,0 0 64,0 4-56,-4 1 40,0-5-176,4 6 136,-4 0-24,3 11 24,-3-13-64,0-4-72,4 15 88,-4-11-72,4 11 16,-4-9 40,0-6-72,0 21 16,0-15 24,4 15-40,-4-15-72,0-6 72,4 21-112,-4-15-144,4 15-240,-1-16-320,-3-5 816,6 19-1321,0-13-655,0 11-849,11-11-167,-17-6 2992,6 17-2209,15-11 825,-4 11 688,6-11-912,-23-6 1608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4:59.411"/>
    </inkml:context>
    <inkml:brush xml:id="br0">
      <inkml:brushProperty name="width" value="0.1" units="cm"/>
      <inkml:brushProperty name="height" value="0.1" units="cm"/>
      <inkml:brushProperty name="color" value="#AACB25"/>
    </inkml:brush>
  </inkml:definitions>
  <inkml:trace contextRef="#ctx0" brushRef="#br0">278 84 1800,'0'0'0,"0"0"176,0 0-88,3 0 0,-3 0-88,4-4 128,-4 4-128,4-4 176,0 0 72,-4 1 80,4-1 64,-4 4-392,3-4 440,1 0 32,-4 0 49,4 1-9,-4 3-512,0-4 512,4 0 16,-4 0-8,3 1 0,-3 3-520,0-4 464,4 0 0,-4 0-56,0 1-8,0 3-400,0-4 401,0 0-25,0 0 40,0 4 8,0 0-424,0-4 464,-2 4 32,-3-3-24,-1 3-8,6 0-464,-6 0 416,1 0-16,-3 0-64,-7 2-31,15-2-305,-6 1 280,-11 5-56,10 0-56,-16 1-24,23-7-144,-17 15 104,0-9-48,-2 15-16,0-6-24,19-15-16,-18 17 8,-1 2 48,2 2-32,0-1 8,17-20-32,-17 23 64,2-2-40,7-1 8,-9 1 8,17-21-40,-4 21 0,-1-2 16,1 0-8,2-2-16,2-17 8,-2 17 0,0 0-24,2-2 24,0 0-16,0-15 16,0 15-8,6-7-32,0 10-16,-1-10 24,-5-8 32,15 17-72,-11-11 8,11-1-32,-9 1-80,-6-6 176,17 6-232,-12-3-16,16-1-96,-15 0-1,-6-2 345,21 2-376,-6-2-160,0 0-112,0-4-168,-15 4 816,15-3-968,0-3-129,-9 0-87,15 1-96,-21 5 1280,5-6-1320,16 0 71,-15 1 249,11-11 336,-17 16 664,5-3-400,12-3 224,-11 0 72,9-9-40,-15 15 144,4-4-1528,-4 4 1528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5:19.502"/>
    </inkml:context>
    <inkml:brush xml:id="br0">
      <inkml:brushProperty name="width" value="0.1" units="cm"/>
      <inkml:brushProperty name="height" value="0.1" units="cm"/>
      <inkml:brushProperty name="color" value="#AACB25"/>
    </inkml:brush>
  </inkml:definitions>
  <inkml:trace contextRef="#ctx0" brushRef="#br0">178 1 840,'0'0'0,"-2"0"344,2 0-232,0 0-32,-2 0-16,2 0-64,-2 0 48,0 0-16,0 0 0,0 0 0,2 0-32,-1 0 32,-1 0-8,0 0 0,0 0 0,2 0-24,-2 0 16,-2 0 8,0 0 0,1 0-8,3 0-16,-4 0 32,0 0-16,0 0 8,1 2 0,3-2-24,-4 2 24,0 0 0,0-1 8,0 1 0,4-2-32,-3 2 24,-3 4 16,2 0-16,-1-1-8,5-5-16,-6 6 32,0 0-8,1-1 16,-1 3 16,6-8-56,-6 7 56,1 1 16,1-1 0,-2 1 16,6-8-88,-6 7 88,1 9-8,1-11 8,0 3-16,4-8-72,-4 17 72,1-12 8,-1 11 8,0-11 8,4-5-96,-4 8 112,1 7 16,1-9 8,0 1 8,2-7-144,-2 15 128,0-9-8,0 1-8,0 8-24,2-15-88,0 4 112,0 2-16,0 1 8,0-1 0,0-6-104,0 6 88,4-1-15,0 1-1,1-2-24,-5-4-48,6 2 24,0-2-8,9 0-40,-11 0-8,-4 0 32,15 0-48,-11 0-8,11-4-17,-12 0 1,-3 4 72,17-5-64,-11-1 16,11 0 16,-11 1 8,-6 5 24,17-6-16,-13-9 16,11 11 0,-12-2 0,-3 6 0,15-17 8,-11 14 8,11-12 8,-11 11 16,-4 4-40,6-15 56,9 11 0,-11-11 0,-1 11 33,-3 4-89,6-15 72,0 11-8,-2-11-8,-1 11-16,-3 4-40,4-15 16,0 11-24,-4-11 0,0 11-24,0 4 32,0-15-40,0 12 0,0-3-16,0 0 0,0 6 56,-2-15-64,0 15-17,-2-5-15,-1-1-16,5 6 112,-6-4-144,0 0-40,1 1-16,-1 3-48,6 0 248,-6 0-264,-1 0-8,-1 0-24,1 0 24,7 0 272,-8 0-256,1 1 64,-1 5 48,1 0 56,7-6 88,-8 5-48,0 1 0,1 0 0,-1 1-16,8-7 64,-5 8-96,-1-2-1264,6-6 1360</inkml:trace>
  <inkml:trace contextRef="#ctx0" brushRef="#br0" timeOffset="621">419 65 1368,'0'0'0,"0"0"184,0 0-88,0 0-8,0 0 56,0 0-144,-2 0 232,1 0 112,-1 0 104,0 0 88,2 0 48,0 0-584,0 0 616,0 0 9,-2 0-17,2 0-56,0 0-552,0 0 488,0 0-112,0 0-64,0 0-88,0 0-1624,0 0 2968,0 0-1440,0 2-32,0-2-96,0 0 48,0 2 16,0 0-24,0 0 0,0-2-40,4 1 64,-4 1-32,3 0 48,-3 0 8,0-2-88,4 2 104,-4 0 32,0 0 16,0 0 24,0-2-176,0 2 201,0-1-1,0 1-16,0 2 16,0-4-200,0 6 176,0-1 8,0 1 0,0 0 16,0-6-200,0 5 192,0 3-32,0 7 8,0-9-32,0-6-136,0 7 88,0 8 8,0-9-48,0 2 0,0-8-48,0 15 48,0-11 8,0 1-8,0 3 8,0-8-56,0 7 80,0 1 0,0-1 16,0 1-16,0-8-80,-2 6 72,2-1 32,-2 1-16,2 0 40,0-6-128,-1 5 160,1-1-24,0 0 80,0-2-32,0-2-184,0 2 200,0-1-8,0-1-80,0 0 0,0 0-112,0 0 64,0 0 1,0-3 23,0-3-32,0 6-56,0-6 80,0 1-8,0-1-8,0 0 0,0 6-64,0-5 24,3-1-16,1-11-32,0 13 8,-4 4 16,4-15-16,-1 11 32,1-11 24,2 12-16,-6 3-24,6-17 8,-1 13-32,10-11-24,-11 11 24,-4 4 24,6-15-32,-1 11-24,10-11 16,-11 11-48,-4 4 88,15-15-144,-11 11-49,11-1-119,-11-11-32,-4 16 344,15-3-376,-11-1-120,11-2-80,-9 1-152,-6 5 728,17-6-872,-12 2-145,12 0-143,-11 1-128,-6 3 1288,15 0-1344,-11 0 31,11 0 209,-11 0 360,-4 0 744,15 0-448,-11 0 248,1 2 128,10 3 16,-15-5 56,4 6-64,2 0-8,-1-1-600,1 1 16,-6-6 656,0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5:23.561"/>
    </inkml:context>
    <inkml:brush xml:id="br0">
      <inkml:brushProperty name="width" value="0.1" units="cm"/>
      <inkml:brushProperty name="height" value="0.1" units="cm"/>
      <inkml:brushProperty name="color" value="#AACB25"/>
    </inkml:brush>
  </inkml:definitions>
  <inkml:trace contextRef="#ctx0" brushRef="#br0">38 420 1280,'0'0'0,"0"0"136,0 0-64,0 0-16,0 0 0,0 0 40,-2 0 48,2 0 80,0 0-224,0 0 304,0 0 24,0 0 16,0 0-16,0 0-1632,0 0 2896,0 0-1320,0 0-8,0 0 16,0 0-2688,0 0 5153,0 0-2369,0 0 32,0 0 48,0 0-4441,0 0 8434,0 0-3961,0 0 56,0 0 8,0 0-6585,0 0 12690,0 0-6033,0 2 9,0-1 31,0-1-664,0 2 568,0 0-24,0 0-64,0 0-128,0-2-352,0 2 312,0 0-64,0 2-88,0-1 16,0-3-176,0 6 152,0 0-56,-2-1 16,1 1-48,1-6-64,-2 6 40,0-1 40,0 1-55,0 0-1,2-6-24,-2 5 16,0 1 0,0 0 0,0-1 16,2-5-32,-1 6 40,-1 0-24,0-1 24,0 1-40,2-6 0,-2 6 40,0-1 8,0 1 0,0-2 32,2-4-80,-2 3 48,2 1 16,0 0 24,0-2 8,0-2-96,0 2 120,0 0 8,0 0 0,0-1-40,0-1-88,0 2 96,0-2-8,0 0-32,0 0 0,0 0-56,0 0 48,0-3-8,0-1 16,0 0 24,0 4-80,0-6 32,4 1 0,0-1-8,2 0-16,-6 6-8,5-5 16,1-10-16,0 11-16,-1-2 8,-5 6 8,6-15-16,9 11 0,-11-11-16,1 11 16,-5 4 16,17-15-64,-13 12 8,11-13-24,-11 13-48,-4 3 128,15-15-168,-11 11-8,11-2-56,-11 0-72,-4 6 304,15-15-320,-11 12-121,11-1-7,-11-2-152,-4 6 600,5-6-688,10 3-96,-11-1-168,2 0 8,-6 4 944,5-4-1041,11 4 9,-13 0 72,3 0 72,-6 0 888,6 0-736,-1 0 175,1 0 121,0 2 120,-6-2 320,5 2-224,1 2 56,-2 0 64,0-1 48,-4-3 56,3 4-48,1 0 16,0 2 16,0-1 0,-4-5 16,0 6-8,3 0 24,-3-1-8,4 1 16,-4-6-24,0 8 72,0-3 24,0 1 40,0 0 16,0-6-152,0 5 184,0 1 24,0 0 8,0-1-16,0-5-200,0 6 192,0 0-40,0-1-16,0 1 8,0-6-144,0 6 137,0-1 31,0 1-8,4 0 0,-4-6-160,0 5 168,4 1-8,-4-1 24,4-1-8,-4-4-176,0 4 152,3 0-24,1 0-16,0-3-8,-4-1-104,4 2 72,-1 0-16,3 0 0,0 0-24,-6-2-32,5 2 64,10-2-32,-11 0 8,2 0-16,-6 0-24,17 0 8,-13 0 16,11 0-16,-11 0 24,-4 0-32,15-4 0,-12 0 24,13 1 16,-13-1-16,-3 4-24,17-4 48,-13 0-8,11-1 24,-11-1 32,-4 6-96,15-6 112,-11 1 24,11-1 16,-11 0-32,-4 6-120,15-5 152,-11-1 0,1 0-8,10 1 32,-15 5-176,4-6 160,2 0 48,-1 1 0,11-1-16,-16 6-192,0-6 192,5 1-31,1-1-57,-2 0 8,-4 6-112,3-3 120,1-1 0,0 0-16,0 0 0,-4 4-104,0-4 64,4 1-8,-4-1 8,0 0 0,0 4-64,0-4 80,-2 1 8,-2-1 32,-2 4 16,6 0-136,-5-4 160,-1 4 24,0-4 16,1 4 16,5 0-216,-8 0 208,-7 0 0,9 0-24,-1 0-8,7 0-176,-15 0 168,9 4 8,-2 2 16,-7-1-24,15-5-168,-5 6 144,-3 2-32,1 7-56,-1-10 8,8-5-64,-8 8 64,1 9-8,-1-11 0,3 12-8,5-18-48,-6 8 40,0 11 0,1-12 0,1 12-16,4-19-24,-4 8 8,2 11 0,0-12 16,0 10 8,2-17-32,0 6 40,0 11 16,0-11-7,0 11-25,0-17-24,4 5 32,2 3-24,0-1-40,-6-7 32,5 8-8,10-1-49,-11-1 17,11-2-16,-15-4 56,4 4-72,11-2-8,-11-2-80,11 0 8,-15 0 152,4 0-200,11 0-56,-11 0-64,11 0-112,-15 0 432,3 0-560,13-4-120,-13 4-120,12-4-129,-15 4 929,4-4-1056,11 0-104,-11-1-64,11-1 23,-15 6 1201,4-6-1080,13 1 168,-11-1 296,9 0 232,-15 6 384,3-5-208,13-10 120,-13 11 40,12 0-16,-15 4 64,4-6-96,11 1-976,-15 5 1072</inkml:trace>
  <inkml:trace contextRef="#ctx0" brushRef="#br0" timeOffset="1">963 374 800,'0'0'0,"0"0"0,0 0 200,0 0-112,0 0-32,0 0-16,0 0-424,0 0 800,4-3-376,-4 3-8,4-4-8,-4 4-24,0 0 32,0-4 0,0 4 16,0-4 56,0 4-104,0 0 176,0 0 104,0 0 80,0 0 120,0 0-1776,0 0 3176,0 0-1232,0 0 57,0 0 7,0 0-4657,0 0 8586,0 0-3945,-2 0-32,0 0-8,2 0-656,-4 2 624,-2 0-31,1 0-33,-3 2-56,8-4-504,-7 3 480,-8 1-56,9 2-72,-2 0 0,8-6-352,-15 5 288,10 3-48,-3-1 40,-7 8-72,15-15-208,-6 6 224,-1 2-8,-8 7-40,9-10-32,6-5-144,-8 17 88,-7-11-16,10 11 1,-1-11-9,6-6-64,-8 17 80,1-12-24,-1 10-24,3-9 40,5-6-72,-6 8 48,0 7 16,3-10 8,1 3-40,2-8-32,0 8 72,0-1 8,0 1-72,3-3 24,-3-5-32,6 6-40,9 0-40,-11-1 16,2-1-8,-6-4 72,15 4-56,-11-2 8,11 0-8,-12-2-32,-3 0 88,17 0-80,-11 0-56,13 0 7,-13 0-7,-6 0 136,20-4-216,-14 0 32,15 0-80,-16 1-64,-5 3 328,21-4-384,-15 0-136,15 0-104,-16 0-160,-5 4 784,21-3-928,-15-1-153,14-2-127,-14 1-48,-6 5 1256,21-6-1296,-15 0 55,14 1 233,-14-1 352,-6 6 656,21-6-392,-16 1 208,16-1 112,-15 0-24,-6 6 96,21-5-1024,-21 5 1024</inkml:trace>
  <inkml:trace contextRef="#ctx0" brushRef="#br0" timeOffset="2">1418 1 1512,'0'0'0,"0"0"576,0 0 208,0 0 160,0 0-31,0 0-913,0 0 864,0 0 0,0 0 48,0 0 0,0 0-4464,0 0 8000,0 0-3623,0 0-137,0 2-80,0-2-608,0 1 496,0 1-72,-2 0-40,0 0-56,2-2-328,-2 2 296,0 0-32,1 2-8,-1-1-56,2-3-200,-2 4 225,0 0 7,0 2-24,0-1 40,2-5-248,-2 8 240,0-1 0,0 8-32,1-9-8,1-6-200,-2 8 200,0 7-56,0-8 48,0 12-32,2-19-160,-2 8 160,0 11 0,0-4-24,0 2-8,2-17-128,-1 17 104,-1 0 40,0 0-40,0 0-8,2-17-96,-2 17 80,0 2-64,0-1 16,0 1 16,2-19-48,-2 19 24,1 0 8,-1 0 8,0-2-16,2-17-24,0 17 8,0 0-16,0-2-32,0 0-16,0-15 56,0 8-104,0 9-104,0-12-16,0 3-120,0-8 344,4 7-368,-1 1-136,3-1-136,0-1-160,-6-6 800,5 6-1113,1-2-271,0-1-368,-1 1-345,-5-4 2097,6 2-2264,0 0 207,-1 0 609,1-2 616,-6 0 832,6 0-376,-1 0 248,1 0 64,0-4-864,-6 4 928,0 0 0</inkml:trace>
  <inkml:trace contextRef="#ctx0" brushRef="#br0" timeOffset="3">1593 271 1168,'0'0'0,"0"0"392,0 0 184,-1 0 248,1 0-824,-2 0 928,-4 0-15,0 0-73,-1 1-56,-10 1-56,17-2-728,-6 2 616,-11-2-96,12 2-184,-14 0-56,19-2-280,-8 2 192,-11 0-64,12 0 0,-12 0-119,19-2-9,-8 1 40,-11 1-56,12 0-25,-12 0 1,19-2 40,-8 2-80,-10 0-40,10 0-16,-9 0-32,17-2 168,-6 2-208,-9-1 16,10 1-80,-1 0 0,6-2 272,-6 2-312,1 0-8,3 0-72,2-2 392,-2 2-496,2 0-72,0 0-88,5-1 23,-5-1 633,6 0-552,9 0 104,-11 0 80,2 0 64,-6 0 304,17 0-256,-12 0-16,16 0 48,-15 0 24,-6 0 200,21 0-160,-16 0 48,16 0 40,-15 0 24,-6 0 48,20 0-32,-14 2 8,15-2 8,-16 2 8,-5-2 8,21 2-8,-15 0 8,11 0 16,-11 0 24,-6-2-40,15 2 104,-12 0 96,13-1 104,-13 1 96,-3-2-400,6 2 456,0 0 72,-3 0 16,1 0 48,-4-2-592,4 2 641,0 0 15,-4 0 16,4-1-24,-4-1-648,0 2 616,3 0-32,-3 0-48,0 0-7,0-2-529,0 2 472,0 0-48,0 0-32,0-1 0,0-1-392,0 4 336,-2 0-8,1 0-24,-1 0-40,2-4-264,-2 3 248,2 1 0,0 2-32,0-1-56,0-5-160,0 6 184,0 2-64,0-3-8,0 3-24,0-8-88,0 7 48,0 1 8,0 0-8,0-1 8,0-7-56,0 8 32,0-1 24,0 1-23,0-1-17,0-7-16,0 6 0,0 0-49,4-1-39,-4 1-32,0-6 120,3 6-224,-3-1-104,4 1-96,-4 0-160,0-6 584,4 3-696,-4 1-208,4 0-224,-4-2-169,0-2 1297,3 2-1512,-3 0-80,4-1 71,-4-1 313,0 0 1208,4 0-752,-4 0 328,4 0 264,-1 0 96,-3 0 64,4-3-96,0-1-784,-4 4 880</inkml:trace>
  <inkml:trace contextRef="#ctx0" brushRef="#br0" timeOffset="4">1809 40 1344,'0'0'0,"0"0"768,0 0 272,0 0-1040,0 0 1232,0 0-2464,0 0 3505,0 0-1473,0 0-3873,0 0 6834,0 0-3097,0 0-5089,0 0 9442,0 2-4489,0 0-160,0 0-144,0-2-224,-2 2 137,2 0-113,0 0 16,-2 3-128,2-5 88,-2 6-289,0 0-335,0-1-464,0 1-416,2-6 1504,0 6-1657,-2-1 201,1 1 528,1 0 400,0-6 528,-2 7-224,0 1 152,2-1 0,-2 1-144,2-8 216,0 7-736,0-7 736</inkml:trace>
  <inkml:trace contextRef="#ctx0" brushRef="#br0" timeOffset="5">2011 444 472,'0'0'0,"0"0"400,3 0-336,-3 0-64,4 0 40,0 0-8,-4-4 8,4 4 16,-4 0-56,0-3 104,4-1 56,-4 0 64,3 0 64,-3 4-288,0-3 320,0-1 32,0 0 16,0 0 32,0 4-400,0-4 432,0 1 32,0-1 41,-2 4 55,2 0-560,-5-4 584,-1 4 32,0-4 24,-9 4-8,15 0-632,-5 0 600,-3 0-56,-7 0-79,9 0-17,6 0-448,-7 0 376,-8 0-24,9 0-24,0 0-96,6 0-232,-7 0 200,-1 2-8,1 4-40,-1 0-24,8-6-128,-7 5 96,-1 1-16,1 0-48,-1 1 0,8-7-32,-6 8 32,1-1-16,-1 1 8,0-1-16,6-7-8,-5 8 24,-1-1 0,2 1 16,0 0-32,4-8-8,-1 7 24,-1 1-24,0-1 8,2 1 40,0-8-48,0 7 40,0 1 8,0-1-16,0-1-16,0-6-16,4 6 32,-4-1 24,5 1 16,1-2-16,-6-4-56,6 4 64,-1-1 48,1-1-48,0 0 8,-6-2-72,5 2 72,1 0-80,0-2 24,-1 0-24,-5 0 8,6 0-24,9 0 8,-11 0-64,1 0-24,-5 0 104,6 0-168,9-4-56,-11 0-112,11-1-88,-15 5 424,4-6-536,11 0-112,-11 1-104,11-1-89,-15 6 841,4-15-864,11 11-64,-12-2 32,13 1-16,-16 5 912,3-15-881,3 11 97,9-2 64,-11 1 112,-4 5 608,6-6-480,-1 0 136,1 1 128,-1-1 104,-5 6 112,6-6-64,-2 1 32,0 1 0,-1 0 0,-3 4 32,4-4-24,0 1-8,-4 3-16,4-4-64,-4 4 112,0 0-720,0 0 720</inkml:trace>
  <inkml:trace contextRef="#ctx0" brushRef="#br0" timeOffset="6">2264 454 688,'0'0'0,"0"0"184,0 0-120,0 0 24,0 0 96,0 0 168,0 0 200,0 0 240,0 0 120,0 0-912,0 0 969,0-4-1,-2 4-24,2 0-72,0 0-872,0 0 784,-2 0-56,2 0-127,-2 0-41,2 0-560,-2 0 512,2 0-112,-2 0-8,2 0-392,-2 0 304,2 0-64,0 0 8,-2 0-112,2 0-136,0 2 136,0 0-32,0 0-8,-2-1-8,2-1-88,0 2 64,0 4 16,0 0-48,0-1 0,0-5-32,0 6 40,-1 0-16,1-1-8,0 1 32,0-6-48,-2 6 64,2-1-16,-2 1-16,0 0 0,2-6-32,-2 5 32,2 1 48,-2 0-8,2 1 24,0-7-96,-2 6 80,0-1-64,2 1 64,-1 0-24,1-6-56,0 5 56,0 1 81,0 0-25,0-1 0,0-5-112,0 6 72,0 0-16,0-2-8,0-1 16,0-3-64,0 2 0,0 0 64,0 0-16,0 0-8,0-2-40,3 2 88,-3-2-104,4 0-24,0 0 16,-4 0 24,5 0-64,1 0 64,0 0 16,-1 0-8,-5 0-8,16-6 32,-13 0-40,12 1-24,-11-1 0,-4 6 32,15-6-32,-11 1 16,2-1 8,-1 0 0,-5 6 8,16-15 16,-13 12-24,3-3 40,0 0-32,-6 6 0,15-15-8,-12 11 8,3-1-24,0-1 24,-6 6 0,5-6-8,1 1-8,0-10 8,-1 15 8,-5 0 0,6-6 8,0 0 8,-2 1 0,-1 1-16,-3 4 0,4-4 0,0 0 32,0 1-32,-1-1 56,-3 4-56,4 0 56,0-4 8,0 4 32,0 0-24,-4 0-72,0 0 112,3 0-40,-3 2 16,4 0 32,-4-2-120,0 4 112,4 1 8,-4 1 0,4 0-8,-4-6-112,0 5 136,3 1-32,-3 1-8,4 1 16,-4-8-112,0 15 128,4-9-8,-4 1-40,4 8-8,-4-15-72,0 6 48,4 9-8,-4-9 32,3 11-16,-3-17-56,0 5 48,4 12-40,-4-11 8,4 11-8,-4-17-8,0 6-32,4 11-40,-4-12-64,0 12-168,0-17 304,3 6-552,-3 11-384,4-11-649,-4 1-1095,0-7 2680,4 15-3825,-4-9 728,4 2 1153,0-1 1000,-4-7 944,3 8-872,-3-8 872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30:30.087"/>
    </inkml:context>
    <inkml:brush xml:id="br0">
      <inkml:brushProperty name="width" value="0.1" units="cm"/>
      <inkml:brushProperty name="height" value="0.1" units="cm"/>
      <inkml:brushProperty name="color" value="#ED1C24"/>
    </inkml:brush>
  </inkml:definitions>
  <inkml:trace contextRef="#ctx0" brushRef="#br0">1 1823 1936,'0'0'0,"0"0"520,0 0-520,0 0 520,0-2-168,0-1-200,0-6-80,0 9-72,0-4 16,0-6-24,0 7-24,0-7-32,0 10 64,0-9-72,2 0-40,0-2 8,7-4-16,-9 15 120,2-16-112,8-3 32,-6-2 32,10 0 24,-14 21 24,10-24-8,1 1 56,1 1 32,-1-2 24,-11 24-104,10-22 184,0 0 40,2 0 88,-1 0 104,-11 22-416,13-24 504,1 1 81,2-1 15,-2 1 0,-14 23-600,18-25 568,0 2-48,-1-4-40,2 0-64,-19 27-416,18-27 320,1 1-104,0 1-56,2-1-96,-21 26-64,21-29 64,1 0-48,2-1-40,3-1 0,-27 31 24,29-30-56,0 1 0,3 1 0,-3 0 0,-29 28 56,31-27-48,-1 0 0,0 1 8,3-2 16,-33 28 24,33-25-8,0 0-16,2 1 8,-3 1 32,-32 23-16,32-19 24,1-1 72,-2 2-24,2 2 8,-33 16-80,30-18 64,1 1-24,-1 3-16,0 1 8,-30 13-32,27-11 8,3 0 0,1 2 24,-1-1 0,-30 10-32,31-9 8,1 5 41,-2-10-17,0 10 32,-30 4-64,28-12 72,1 9 40,0-6 24,-1 6-8,-28 3-128,29-9 168,-1 6-8,0 0-8,-2 0 24,-26 3-176,26-9 144,-3 9-8,0-4-8,1 2-8,-24 2-120,25-2 144,-2 2 0,-3-2 0,3 2-16,-23 0-128,20 0 64,-1 0 8,-1 1-48,-2 1 16,-16-2-40,14 3 72,1 2-56,-1-1 0,-2 1 8,-12-5-24,13 10-24,-1-7 8,0 6-32,-2-6-8,-10-3 56,10 11-40,1-3 0,-2 1 0,-6 0 56,-3-9-16,10 12-24,-8-1 32,2 0 8,-1 2-8,-3-13-8,3 13 56,-1 0 0,-2 3-8,0-1 0,0-15-48,0 17 72,-2 0-24,-2 0-8,-6 0 16,10-17-56,-5 15 56,-7 1 8,0 1-8,-1-1-16,13-16-40,-15 17 32,-1 0-24,-2-1 0,-1-1-16,19-15 8,-21 16-64,-2 0 0,-1-1-16,-2 2-8,26-17 88,-28 15-120,-1-1 0,-1 1-16,-1-1 8,31-14 128,-32 14-80,2-2 32,-1 1 16,-1 0 16,32-13 16,-32 12 16,-1 0-16,1-1 0,1 0 24,31-11-24,-32 10 24,2-1 32,2-5 40,0 5 0,28-9-96,-28 2 136,0 0-40,1 0 8,2-1 16,25-1-120,-25 0 72,3 0 24,-1-3-16,2 0-24,21 3-56,-21-3 72,-1-8-24,-1 7-16,2-8-24,21 12-8,-21-3-40,2-10-16,-2 10-8,1-12-40,20 15 104,-18-9-64,4 6 0,-1-10 8,3 4 72,12 9-16,-12-4-16,1-9 16,-1 10 32,3-11-40,9 14 8,-9-3 0,5-10 16,-6 5-32,8 4 24,2 4-8,-4-12 24,2 3-16,1-1 16,0 1-8,1 9-16,0-9-16,0 0-16,0 0-8,3-2 8,-3 11 32,10-12-48,-6-2 8,9 0 8,-3-1-40,-10 15 72,11-16-72,3 1 16,0-2-32,-14 17 88,17-17-24,0-1 8,1 1-16,1 1 32,-19 16 0,20-19-32,-1 1 16,0 1 32,-1 1 0,-18 16-16,17-14 0,-1 0 24,1 1-32,0 1 8,-17 12 0,17-13 56,-2 2-48,1-1 8,1 1 0,-17 11-16,18-12-24,0 1 64,1-1-24,2 1 16,-21 11-32,22-11 16,0-1-16,-1 1 32,1 0-24,-22 11-8,20-11 32,4 0 16,-2-1-48,2 0 16,-24 12-16,25-12 0,0-2 0,2 1 32,1-2-32,-28 15 0,29-13-32,0 1 40,-2-2-16,1 2 40,-28 12-32,28-12 56,-1-1-24,4 2-16,0-1 0,-31 12-16,29-11 0,0 1 32,0 0-8,-2 0 8,-27 10-32,27-11 16,1 8-16,1-9 16,0 8-16,-29 4 0,29-10-8,0 8 40,-1-7 40,0 7 24,-28 2-96,27-2 120,0-2 8,2 2-16,0 0-32,-29 2-80,29-2 72,0 2-16,2 0 8,-1 0 16,-30 0-80,30 0 104,3 0-24,-2 0-24,2 1 0,-33-1-56,34 1 16,-2 0 8,1 0 16,-1 0-8,-32-1-32,32 1 56,-1 0-8,-1 1 16,-1-1 0,-29-1-64,29 1 40,-1 0 8,-3 1-32,-1-1 16,-24-1-32,22 3 57,-2-1-25,-2-1 32,0 0 24,-18-1-88,15 1 96,0 1 16,-2 0 8,0 0 48,-13-2-168,10 1 160,0 1 40,-1 0 16,-6 1 0,-3-3-216,11 1 288,-7 1-16,5-1-24,-7 0 24,-2-1-272,3 1 264,6 0-24,-7 1 8,2-1-8,-4-1-240,3 1 216,0 0-40,1 0 24,5 0-40,-9-1-160,0 1 144,2 0 0,0 0-63,0 1 7,-2-2-88,3 1 56,0 0-8,-1 0 16,0 0 0,-2-1-64,3 1 80,-1 0-40,0 0 24,0 1-32,-2-2-32,0 1 40,3-1 24,-3 0-56,2 0 64,-2 0-72,2 0 16,0 0-32,1 0 32,-1 0-32,-2 0 16,2 0-24,0 0 48,1-3-72,-1 3 48,-2 0 0,2-2-24,0 0-40,0 0 88,1-1-48,-3 3 24,2-2 24,0 0 32,0-1-32,1-1-40,-3 4 16,2-3-8,0 0-56,0-1 88,1 1 0,-3 3-24,2-2 0,0-2 48,0 2-48,1 0 16,-3 2-16,2-2 48,0-1-72,0 1 0,1 0 48,-3 2-24,0-2 0,2-1 64,-2 1-40,2 2-16,-2 0-8,0-2-8,0 0-8,0 2-8,0 0 24,0-3 0,0 1 0,0 2 16,0 0-16,-1-2 8,0 2-16,-1-2 32,-2 2-24,4 0 0,-3-3 0,-1 3-24,1-2 32,0 2 32,3 0-40,-4-2 8,1 2-40,0-2-8,-2 2-32,5 0 72,-4-2-64,-1 2 64,2-3-8,-2 1 16,5 2-8,-4-2 16,-1 0 16,1-2-16,-5 1-16,9 3 0,-3-4-16,-2 1-8,-4-6 24,6 7 16,3 2-16,-10-9 8,6 7 8,-6-7-8,7 7-8,3 2 0,-4-9 0,-5 6 24,5 0-8,0 0-8,4 3-8,-9-9 40,6 7-24,-1-1 8,0 0-24,4 3 0,-5-3 24,2 0 0,-1 1-16,1 0 24,3 2-32,-3-2 8,1-1-16,-1 1 8,2 2-16,1 0 16,-1-2 16,0 2-32,0 0 16,0 0-24,1 0 24,0 0-16,0 0 8,0 0 32,0 1-48,3 0 32,0 1-8,1 1-8,-4-3 8,3 2 0,0 0-16,8 0 16,-9 1 0,-2-3 0,9 3 0,-6 0 0,9 1 16,-8 0 8,-4-4-24,12 3 24,-9 1-24,10-1 0,-4 1 24,-9-4-24,9 3-24,1 0 24,0 1 0,0-1-16,-10-3 16,10 3 0,1 1 32,1-1-64,1 0 32,-13-3 0,12 4 0,0-2-8,-1 0 8,1 0-16,-12-2 16,11 3 0,0-1 40,-1 0-24,0 1 40,-10-3-56,10 3 40,-1 0-16,0-1 0,-6 1-8,-3-3-16,13 3-16,-10-1 40,7 0 0,-8 1-24,-2-3 0,4 2 16,5 0-40,-7 0 32,0 1-8,-2-3 0,4 2 32,-2-1-8,0 0-24,0 0 8,-2-1-8,0 1 40,3 0-40,-3 1 8,0-1 48,0-1-56,0 1-16,0 0 56,0 0-16,0 0-40,0-1 16,-2 1 24,-1 0 40,0 0-8,-1 1-8,4-2-48,-3 1 64,0 0-16,-1 0 32,-5 0 8,9-1-88,-3 1 32,-1 0 56,-7 0 8,7 2-24,4-3-72,-11 2 120,6 0-32,-6 2 0,2-1 0,9-3-88,-9 3 16,-1 6 8,0-5 0,-1 4-32,11-8 8,-14 9 48,0 3-32,-2 0-32,2 0 40,14-12-24,-16 13-40,2 1 40,-1 2-48,2-1-128,13-15 176,-14 15-424,2-1-496,0 1-721,0 0-1511,12-15 3152,-10 14-5089,0 0 1048,1-1 1288,0-2 1313,9-11 1440,-4 9-1472,4-9 1472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30:44.119"/>
    </inkml:context>
    <inkml:brush xml:id="br0">
      <inkml:brushProperty name="width" value="0.1" units="cm"/>
      <inkml:brushProperty name="height" value="0.1" units="cm"/>
      <inkml:brushProperty name="color" value="#ED1C24"/>
    </inkml:brush>
  </inkml:definitions>
  <inkml:trace contextRef="#ctx0" brushRef="#br0">3 266 1408,'0'0'0,"-1"0"192,-1 0 8,2 0-200,0 0 264,0 0 80,0 0 56,0 0-1408,0 0 2472,0 0-2928,0 0 3464,0 0-1432,0 0 57,0 0-17,0 0-4409,0 0 8170,0 0-3841,0 0-128,0 1-64,0-1-336,0 1 272,0 0-32,0 0 16,0 0-32,0-1-224,0 1 224,0 1 0,0-1 16,0 1 17,0-2-257,0 2 296,0 2-16,0-1 32,0 0-32,0-3-280,0 4 288,0-1 0,0 0-48,3 1 8,-3-4-248,0 4 192,0 5-48,0-6 0,2 2-16,-2-5-128,0 9 112,0-6-8,0 2-16,0 4-8,0-9-80,0 3 80,0 2-16,0 3 8,0-5-8,0-3-64,0 3 40,0 2-16,0-1 32,0 0-40,0-4-16,0 5 64,0-1-8,0 1-16,0-1 24,0-4-64,0 4 32,0-1 16,0 0-8,0 1 8,0-4-48,0 3 48,0 0-40,0 0 48,0-1-8,0-2-48,0 2 48,0-1 8,0 0-8,0 1-32,0-2-16,0 1 16,0 0-24,0 0 8,0-1 8,0 0-8,2 0-16,0-2-24,-2-1 16,0 3 24,3-2-24,-1-1-24,1-1 40,1 1-40,-4 3 48,3-3 0,0-1 16,1-5-40,-1 7 8,-3 2 16,3-3-24,6-7 0,-6 8 8,0-7 8,-3 9 8,3-3-32,6-6 32,-7 7 8,2-7-8,-4 9 0,3-2 0,6-7 8,-7 7-24,2-2 16,-4 4 0,9-3 0,-7-6-24,1 7-8,1-1 8,-4 3 24,9-4-56,-7-5 0,1 9 24,1-3-8,-4 3 40,8-3-40,-5-1 0,0 2 0,0 0-16,-3 2 56,9-3-56,-6 1-16,0 0 24,0 2 8,-3 0 40,4 0-32,-1 0 0,0 0-8,1 0-8,-4 0 48,3 0-8,0 1 8,1 0 16,-1 1 16,-3-2-32,4 3 8,-1 0 0,0 0 8,1 1 8,-4-4-24,3 3 40,-1 1-16,0-1 8,1 0-24,-3-3-8,2 4 16,0-1 8,-2 0-8,2 1 8,-2-4-24,0 3 0,3 0 40,-3 1-32,2-1 32,-2-3-40,0 3 40,0 1-16,0-1 24,0 1-24,0-4-24,0 2 48,0 0-8,0 0-64,0 0 40,0-2-16,0 3-16,0-2 8,0 0 16,0 0-8,0-1 0,0 1-8,0 0-64,0-1 24,0 0 0,0 0 48,0 0-56,0 0 32,0 0-16,0 0-32,0 0 264,0-3-448,0 0 248,2-1 0,-2 1 8,0 3 0,2-3 0,-2-1-32,3 1 0,-1-1 8,-2 4 24,2-3-16,0-6 40,2 7-32,-1-1-24,-3 3 32,3-4 0,1-5-8,-1 7 0,0-1-8,-3 3 16,4-4 24,-1-5-64,6 7 8,-7-1 40,-2 3-8,4-4-64,-1 1 48,6 0 16,-7-1-48,-2 4 48,4-3 0,-1 0-24,6-1 0,-7 2-8,-2 2 32,3-2-56,1 0 0,5-1-8,-7 3 32,-2 0 32,3-2 0,1 2-16,5-2 32,-9 2 0,0 0-16,3 0-16,0 0 48,1 0 8,-1 0 8,-3 0-48,3 0 104,1 0 0,-1 0 8,1 0-8,-4 0-104,2 1 80,0 0-8,0 2-8,0 1-16,-2-4-48,3 3 56,-1 0 8,0 1-40,0 0 24,-2-4-48,3 5 40,-3-1-24,2 5 16,-2-5-8,0-4-24,2 4 8,-2 5 16,2-6-40,-2 6 32,0-9-16,3 4-16,-3 6 16,2-7-8,0 6 0,-2-9 8,0 3 8,2 2-48,1 4-48,-1-6-96,-2-3 184,2 5-264,0 4-120,1-6-168,-1 0-312,-2-3 864,2 5-1192,0-1-361,0 1-295,2-2-1,-4-3 1849,3 3-1448,1 1 536,-1-1 424,0-1 296,-3-2 192,4 3-104,5-2-1072,-9-1 1176</inkml:trace>
  <inkml:trace contextRef="#ctx0" brushRef="#br0" timeOffset="636">588 277 928,'0'0'0,"0"0"512,0 0-512,0 0 288,0 1 96,0 0 128,0 0 104,0-1-616,0 3 744,0 0 113,0 0 79,0 1 56,0-4-992,0 3 936,0 0-104,0 1-96,0-1-127,0-3-609,0 3 472,0 6-96,0-5-32,0 0-32,0-4-312,0 9 304,0-6-8,0 6-32,0-5-24,0-4-240,0 10 224,0-7-56,0 7-8,0-6-48,0-4-112,0 9 80,0-6 0,0 6-24,0-6-24,0-3-32,0 5-16,0 4-24,0-6-88,2 0-128,-2-3 256,0 5-416,2-1-224,-2 0-304,2-1-336,-2-3 1280,0 3-1625,3 1-319,-3-2 7,2-1 513,-2-1 1424,0 1-896,2-1 456,-2 0 272,2 0-1000,-2 0 1168,0 0 0</inkml:trace>
  <inkml:trace contextRef="#ctx0" brushRef="#br0" timeOffset="637">590 12 2312,'0'0'0,"0"0"928,0 0-928,0 0 1056,0 0-247,0 0-249,0-2-72,0 2-488,0-3 496,0 3 24,0-2-16,0 2-72,0 0-432,0-2 320,0 2-128,0-2-64,0 2-88,0 0-40,0 0-24,0 0-72,0 0-208,0 0-296,0 0 1624,0 0-3064,0 0 600,0 1-97,0 0 345,0-1 1192,0 1-744,0 1 352,0 0 88,0 2-776,0-4 1080,0 0 0</inkml:trace>
  <inkml:trace contextRef="#ctx0" brushRef="#br0" timeOffset="1160">729 303 1160,'0'0'0,"0"0"112,0 0 16,0 0 96,0 0-224,0 0 384,0 0 184,0 0 216,0 0 128,0 0-3560,0 0 6265,0 0-2625,0 0-48,0 0-48,0 0-7345,0 0 13722,0 0-6520,0 1-97,0 0-96,0-1-560,0 1 480,0 0-64,0 0-64,0 0-72,0-1-280,0 2 200,0-1-40,0 0-32,0 0-40,0-1-88,0 2 112,0 1-72,0 1 0,0-1-8,0-3-32,0 4 8,0-1 32,0 1-8,0 5 0,0-9-32,0 4 32,0 0-32,0 5 0,0-6 8,0-3-8,0 5 0,0 4 40,0-6 0,0 2 16,0-5-56,0 9 56,0-6-8,0 1 8,0 1 0,0-5-56,0 4 40,0 1 32,0-2-40,0 1 32,0-4-64,0 3 72,0 0-7,2 1 71,-2-2-56,0-2-80,2 1 96,-2-1-32,2 0-80,-2 0-8,0 0 24,3 0-64,-3 0-24,2 0-24,1-3 7,-3 3 105,4-4-144,-1 1 24,0 0 0,1-1 8,-4 4 112,3-10-104,0 8-40,1-7 48,-1 7-24,-3 2 120,3-10-96,1 6 0,5-6-24,-7 7 56,-2 3 64,3-10-72,1 7-16,5-6 0,-7 6 16,-2 3 72,3-10-48,1 8-48,5-8 48,-7 8-64,-2 2 112,3-9-88,1 7 16,4-7-24,-5 6-24,-3 3 120,3-9-144,0 7 8,6-1-56,-6-1 24,-3 4 168,3-3-168,0 0 8,6-1 24,-7 2 0,-2 2 136,4 0-144,-1 0 24,6 0 40,-9 0-16,0 0 96,4 0-80,-1 1 40,0 0-32,1 3 56,-4-4 16,3 3-24,-1 0 16,0 1 32,-2-4-24,3 3 8,-1 2 0,0-1 16,-2 1-8,0-5-16,2 4 48,-2 1 0,3-1 16,-3 0 8,0 1-40,0-5-32,0 4 40,0 1-40,0-1 24,0 1-32,0-5 8,0 4 8,0 1-40,0-1-104,0 1-120,0-5 256,0 4-513,0 1-263,0-1-240,0-4 1016,0 4-1272,2-1-128,-2 0 15,2 1 353,-2-4 1032,0 3-648,2-1 296,1 0 232,0 1 0,-3-3 120,3 1-1048,-3-1 1048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30:46.111"/>
    </inkml:context>
    <inkml:brush xml:id="br0">
      <inkml:brushProperty name="width" value="0.1" units="cm"/>
      <inkml:brushProperty name="height" value="0.1" units="cm"/>
      <inkml:brushProperty name="color" value="#ED1C24"/>
    </inkml:brush>
  </inkml:definitions>
  <inkml:trace contextRef="#ctx0" brushRef="#br0">156 427 840,'0'0'0,"0"0"0,0 0 256,0 0-192,0 0-8,-1 0 0,1 0-56,-1 0 96,0-3 32,0 3 56,-2-2 56,3 2-240,-2 0 280,0-2 48,-2 2 8,1-2 24,3 2-360,-4 0 400,-5-2 24,5 2 16,0 0-7,4 0-433,-9 0 392,6 0-32,-2 0-24,-4 0-64,9 0-272,-3 1 312,-2 2-64,-4 0-24,6 2 8,3-5-232,-9 9 176,6-6-32,-6 6 0,5-4-32,4-5-112,-4 11 112,-5-7-16,6 7-40,-1-6 0,4-5-56,-4 11 32,-1-2 0,2 0 0,0 0-16,3-9-16,-4 9 24,1-5 8,1 8-8,1-8 8,1-4-32,0 11 32,0-7-24,0 6-24,0-7-16,0-3 32,2 9-120,0-6-8,1 1 0,6-2 16,-9-2 112,3 2-80,0-1 0,6-1 0,-7 0 0,-2 0 80,9 0-88,-7-2-8,8-1 48,-6-6 8,-4 9 40,10-3-32,-7-7 0,9 7 24,-8-10-16,-4 13 24,13-10 0,-4-1 0,0 1-8,0-2 8,-9 12 0,10-14 0,0-2-8,0-1-8,0 0-24,-10 17 40,9-15-40,0-1 8,0-2 24,0 0-24,-9 18 32,3-19-32,10-1-8,-10 0-40,9 1 8,-12 19 72,4-18-96,6 0-8,-7 0 0,7 0-16,-10 18 120,3-16-128,5-1-8,-5 0 24,0 1 8,-3 16 104,3-15-96,6 0 8,-6 1-16,-1 0 40,-2 14 64,2-13-56,0-1 16,1 2 40,-1 0 24,-2 12-24,2-12 40,-2 1 80,2 2 16,-2 6 64,0 3-200,0-10 264,0 8 48,0-2 16,3 1 32,-3 3-360,0-2 320,2-1 48,-2 3 8,0 0 8,0 0-384,0 0 488,0 2-47,0 1 63,0 0 0,0-3-504,0 9 456,0-5-8,0 7-32,0-7-32,0-4-384,0 11 384,0-6-24,0 8 0,0-3-40,0-10-320,0 12 273,0 2-57,0 2 0,0-1-48,0-15-168,-1 16 216,0 0-56,-1 3 8,1-1-64,1-18-104,-1 18 72,0-2 24,1 2-56,0 0 40,0-18-80,0 17 88,0 0-8,0 0 40,0-1-64,0-16-56,0 17 136,0 0-96,0 0 32,0-1 64,0-16-136,2 17 88,-2 0 80,3 0-48,-1-2-80,-2-15-40,2 16 0,0 0 24,0-2-8,1 1 48,-3-15-64,3 13 32,0 1 40,1-1-48,-1-1-16,-3-12-8,3 12 40,1-1-16,5-1 16,-7-1 32,-2-9-72,2 9 32,2-6-40,-1 7 8,0-6-72,-3-4 72,4 8-104,-1-4-64,0-1-88,1 2-112,-4-5 368,2 3-552,0 0-272,0 1-465,2-3-631,-4-1 1920,3 1-2649,1 0-479,-2-1 671,0 0 961,-2 0 1496,2 0-768,0-3-248,-2 3 1016</inkml:trace>
  <inkml:trace contextRef="#ctx0" brushRef="#br0" timeOffset="1928">848 512 880,'0'0'0,"0"0"120,0 0-120,0 0 168,0 0 88,0 0 96,0 0 112,0 0-1704,0 0 2992,0 0-1184,0 0 16,0 0-16,0 0-4040,0 0 7449,0 0-3577,0 0-56,0 0-80,0 0-5249,0 1 10242,0 0-5001,0 0-24,-1 1 8,1-2-240,0 4 200,-1-1-24,1 0 32,0 1-32,0-4-176,-1 3 208,1 0-16,0 6-48,-1-5-8,1-4-136,0 4 56,0 5 0,0-5-16,0 7-48,0-11 8,0 4 16,0 7-8,0-6 0,0 6 8,0-11-16,0 4-8,0 8 0,0-3-40,0-5-64,0-4 112,0 11-200,2-6-152,-2 6-136,2-7-136,-2-4 624,3 10-768,0-6-120,0 6-49,1-7 9,-4-3 928,9 5-848,-7-1 192,1 0 224,1-1 176,-4-3 256,10 1-112,-8-1 56,8 0 16,-7 0-8,-3 0 48,10 0-184,-6-3-432,-4 3 616</inkml:trace>
  <inkml:trace contextRef="#ctx0" brushRef="#br0" timeOffset="2399">1078 483 768,'0'0'0,"0"0"120,0 0-72,0 1-8,-1 0 24,0 0 40,-1 0 88,2-1-192,-1 1 320,0 1 120,-1 2 56,0-1 152,2-3-648,-3 4 640,1-1 48,0 6 97,0-6-153,2-3-632,-4 11 664,1-6-104,0 8-16,-1-3-48,4-10-496,-3 12 440,-6 1 32,6 1-79,-6 1-1,9-15-392,-4 16 432,-7 3-48,1 1-8,1 0-40,9-20-336,-4 19 320,-7 2 16,6 1-32,-5-2 0,10-20-304,-3 22 304,-7-2-88,6-1-8,-6-1-32,10-18-176,-3 18 144,-2-1-8,-4-2-7,6 1-25,3-16-104,-3 15 104,-2-1-8,-4 1-40,6-1-24,3-14-32,-5 14 24,-4-3-16,7 0-32,-1-1 56,3-10-32,-4 9 16,1 0-72,1 0-64,0-5-144,2-4 264,-3 12-449,1-9-247,1 6-288,0-7-384,1-2 1368,-1 3-1809,0 2-391,0-2-73,-1 1 545,2-4 1728,-1 2-1032,0-1 528,0 0 328,1-1-648,0 0 824,0 0 0</inkml:trace>
  <inkml:trace contextRef="#ctx0" brushRef="#br0" timeOffset="2731">1287 555 512,'0'0'0,"-1"0"216,0 0-160,1-2-24,0 0 0,0-1-16,0-1 8,-1 1 0,-1-1-8,1 1 16,0 0-8,0-1 24,0 1 72,0 0 80,0-1 96,-1 1 112,2 3-408,-3-3 440,1-1 40,0 2 16,0 0-8,-2 0 32,1 2 25,0 0-1,-1 0 32,4 0-576,-3 0 560,-1 0-24,0 2-8,0 1-24,4-3-504,-9 3 480,5 1-32,0 0-55,-5 5-73,9-9-320,-4 4 256,0 0-48,-5 5-48,6-4-40,3-5-120,-5 11 80,-4-7-24,6 8-48,-2-3 24,5-9-32,-9 9 32,6 0-32,-1 0 24,-1 0-24,5-9 0,-4 9 0,-1 0 24,1 0 0,0 0-8,4-9-16,-3 9 16,0-5 16,0 8-16,2-8 32,1-4-48,-1 10 32,1-6 8,0 6 48,0-7-56,0-3-32,0 4 56,4 1-32,-1-2-56,0-1 40,-3-2-8,4 3-32,5-2 0,-7-1-8,7 0-16,-9 0 56,2 0-40,7-2-16,-7-2 8,7 1 0,-9 3 48,2-3-56,7-8-24,-6 9-24,5-7-16,-8 9 120,3-2-136,6-7-8,-7 7 0,1-8 8,-3 10 136,9-4-160,-7-6 8,2 7-40,-1-7-33,-3 10 225,4-3-288,-1-7-128,0 6-104,1-6-184,-4 10 704,3-3-832,-1-7-136,0 7-137,1-6-31,-3 9 1136,2-2-1040,-2-7 328,2 7 280,-2-1 216,0 3 216,2-9-72,-2 7-8,0-2-696,0 4 776</inkml:trace>
  <inkml:trace contextRef="#ctx0" brushRef="#br0" timeOffset="3391">1428 461 768,'0'0'0,"0"0"200,0 0 72,0 0-272,0 0 384,0 0 72,0 1 72,0 1 112,0-2-640,0 1 664,0 0-8,0 0-79,0 0-201,0-1-376,0 1 304,0 0-96,0 0-64,0 2-40,0-3-104,0 3 24,0 0-16,0 1-8,0-1-16,0-3 16,0 3 0,0 1 8,0-1 8,0 1 16,0-4-32,0 3 88,0 0 24,0 6 32,0-5 8,0-4-152,0 4 128,0 5 8,-1-6-8,0 6 40,1-9-168,-1 4 168,-1 6 16,1-7 72,0 7-64,1-10-192,-1 3 216,0 8-24,0-8-16,0 7 0,1-10-176,-1 3 184,-1 7-24,1-6-23,0 0-1,1-4-136,-1 9 96,0-5 0,0-1-24,1 1 0,0-4-72,0 4 8,0-1 64,0 0-32,0 1-16,0-4-24,0 2 40,0 0-80,0-1-8,3-1-48,-3 0 96,4 0-176,-1 0 32,6-2-64,-7-1-1,-2 3 209,9-4-184,-7 1-40,7 0 0,-6-6 0,-3 9 224,8-2-264,-5-7 40,6 6 0,-7-6 40,-2 9 184,9-2-136,-7-7 32,7 6 32,-7-7 16,-2 10 56,9-4-56,-7-6 40,7 7-8,-6-7 24,-3 10 0,9-3 24,-7-7-8,1 6-8,1-6 40,-4 10-48,8-2 48,-5-7-16,0 7 16,0-7-32,-3 9-16,9-3-80,-6-5 0,0 5 8,0 0 0,-3 3 72,4-9 24,-1 7 24,0-1-16,1 0 16,-4 3-48,3-2 96,0 0-8,0-1 56,-1 3 40,-2 0-184,2 0 240,0 0 88,1 0 184,-3 0 32,0 0-544,2 0 529,-2 2-41,2 1-216,-2 0 0,0-3-272,2 4 248,-2 0 0,0 5 32,0-6-24,0-3-256,0 5 208,0 5 16,0-6-88,0 8-8,0-12-128,0 4 112,0 7-56,0-6 48,0 6-104,0-11 0,0 4 48,0 8-32,0-8-16,0 7 40,0-11-40,0 5-24,3 5-8,-3-7-56,2 7-104,-2-10 192,0 4-256,2 0-104,-2 5-136,2-7-192,-2-2 688,3 4-904,0-1-289,0 0-263,1 1-272,-4-4 1728,3 1-1777,7 0 313,-7-1 544,7 0 456,-10 0 464,4 0-184,9-2 128,-4-2-512,-9 4 568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30:50.045"/>
    </inkml:context>
    <inkml:brush xml:id="br0">
      <inkml:brushProperty name="width" value="0.1" units="cm"/>
      <inkml:brushProperty name="height" value="0.1" units="cm"/>
      <inkml:brushProperty name="color" value="#ED1C24"/>
    </inkml:brush>
  </inkml:definitions>
  <inkml:trace contextRef="#ctx0" brushRef="#br0">6 0 680,'0'0'0,"0"0"248,0 0 96,0 2 136,0-1 80,-1 0 96,0 0 72,1-1-728,-2 2 776,1 1-15,0 1-97,1-1-104,0-3-560,0 2 392,0 2-96,0-2 32,0 0-56,0-2-272,0 2 192,0 1 8,0 0-184,0 0 16,0-3-32,0 4 56,0-1-64,2 0-16,1 1-32,-3-4 56,2 3-72,0 1 32,0-1 16,1 6-24,-3-9 48,2 3-8,0 2-16,0 4 16,1-5 8,-3-4 0,2 11-40,0-6 64,0 6 8,-2-7 32,0-4-64,3 12 168,-3-8 32,2 7 48,-2-7 128,0-4-376,0 10 401,0-7 23,0 7 56,0-7 0,0-3-480,0 5 464,0 4 40,0-6-48,-1 1 8,1-4-464,-1 4 520,-1-1-16,1 0-23,0-2-57,1-1-424,-1 0 320,0 0-56,0 0-56,0 0-24,1 0-184,-1 0 192,1-2-16,0-2-88,0 1 0,0 3-88,0-10 56,0 8-40,2-7 40,0 6-56,-2 3 0,3-11 0,6 8-40,-6-9-24,7 8-24,-10 4 88,3-12-160,8 3-104,-1-1-96,1 0-160,-11 10 520,13-11-769,1-1-295,1 1-720,-1 0-617,-14 11 2401,15-10-2952,-1 1 279,1 6 1097,0-10 768,-15 13 808,13-3-400,0-7 80,-13 10 320</inkml:trace>
  <inkml:trace contextRef="#ctx0" brushRef="#br0" timeOffset="1609">532 40 1224,'0'0'0,"0"0"560,0 0-560,0 0 704,0 0 72,0 0-8,0 0 9,0 0-3802,0 0 7066,0 0-2985,0 0 8,0 0-80,0 0-8129,0 0 15043,0 0-7274,0 0-104,0 0-64,0 0-9954,0 0 19388,0 0-9522,0 0-88,0 0-40,0 0-11018,0 1 21732,0 0-10802,0 2-64,0 0-16,0-3-72,0 4 24,0-1-16,0 1 24,0 5-24,0-9-8,0 3 32,0 1-40,0 5 8,2-4-24,-2-5 24,0 11 0,2-7 0,-2 8 8,0-8-16,0-4 8,0 11-48,0-6 56,0 6-56,0-7 64,0-4-16,0 12 80,0-8-88,0 6 56,0-7-24,0-3-24,0 11-48,0-8 96,0 6-48,0-6 32,0-3-32,0 5 8,0 4 16,0-7 0,0 1-40,0-3 16,0 5 0,0-2-24,0 0 8,0 1 8,0-4 8,0 3-32,0-2-24,0 0-40,0 0-8,0-1 104,0 2-88,0-2-24,0 0 24,0 0-72,0 0 160,0 0-248,0-3-24,0 1-24,0 0 96,0 2 200,2-3-176,0-1 24,2 1 40,-1-6-24,-3 9 136,4-2-112,-1-2-8,0-5-16,1 7-16,-4 2 152,3-9-168,6 6 16,-7-8 16,7 7 40,-9 4 96,2-12-72,7 9 8,-6-10 8,5 10 32,-8 3 24,3-12-40,6 8 40,-7-8-48,7 9 56,-9 3-8,2-10 24,7 6-32,-7-5 56,7 7-8,-9 2-40,2-9 16,2 7 48,-1-2-152,6 1 96,-9 3-8,2-3-128,2 1-25,-1 2 137,0 0-88,-3 0 104,4 0 24,5 0 48,-7 0 41,0 1 39,-2-1-152,4 3 176,-1 0 24,0 1-32,6 5-32,-9-9-136,0 3 88,4 1-32,-1 7 0,0-7-8,-3-4-48,4 11 64,-1-6-32,0 6-16,1-7 16,-4-4-32,2 12 16,0-8 32,0 7-8,1-6-16,-3-5-24,2 11 32,-2-7 16,2 6 0,-2-6-8,0-4-40,2 10 48,-2-7-8,0 7-8,0-6 8,0-4-40,0 4 0,0 5-24,0-8 0,0 2 24,0-3 0,0 3-40,0-1 48,0-1-16,0-1-48,0 0 56,0 0-24,0 0-120,0 0 56,3-2-16,-3 2 104,0-4-96,2 1 56,0 0-24,0-1 8,-2 4 56,3-3-56,-1-7-16,0 8 8,1-7 56,-3 9 8,4-2-64,-1-7 32,0 6 16,6-6-24,-9 9 40,3-2 8,0-7-24,0 7 16,6-7-16,-9 9 16,3-2 24,0-2 32,0-4-16,6 5 24,-9 3-64,2-3 56,2 0 24,5-6 24,-7 6 0,-2 3-104,3-2 120,7-1-48,-7-1 16,6 2 32,-9 2-120,2-2 96,1 0 0,1 0 8,5 2-56,-9 0-48,2-3 72,0 3-8,1 0-24,1 0 32,-4 0-72,3 0 48,0 0-16,1 1 40,-2 1-16,-2-2-56,2 2 88,0 1 8,1 0-32,-1 1 24,-2-4-88,2 3 80,0 1 24,1 0 24,-1 0-32,-2-4-96,2 9 136,0-5-8,1 0-40,-1 6 8,-2-10-96,2 4 64,0 6-32,-2-7 8,3 7-48,-3-10 8,0 4 48,2 6-48,-2-7 32,2 7-8,-2-10-24,0 3-40,2 7-8,-2-6-96,2 5-120,-2-9 264,0 3-400,3 2-168,-3 4-128,2-7-208,-2-2 904,0 3-1161,2 2-247,0-2-304,1 0-65,-3-3 1777,2 4-1520,0-3 528,0-1 472,1 0 304,-3 0 216,3 0-48,0 0-8,1-2-592,-4 2 648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30:52.265"/>
    </inkml:context>
    <inkml:brush xml:id="br0">
      <inkml:brushProperty name="width" value="0.1" units="cm"/>
      <inkml:brushProperty name="height" value="0.1" units="cm"/>
      <inkml:brushProperty name="color" value="#ED1C24"/>
    </inkml:brush>
  </inkml:definitions>
  <inkml:trace contextRef="#ctx0" brushRef="#br0">1 225 1456,'0'0'0,"0"0"616,0 0 184,0 0 24,0 0-8,0 1 113,0 1 135,0-2-1064,0 1 1136,0 0-16,0 0-143,0 0-137,0-1-840,0 1 664,0 1-144,0 1-120,0-1-80,0-2-320,0 2 272,0 0-16,0 2-8,0-1-48,0-3-200,0 3 208,0 1-88,0 0-16,2 1-40,-2-5-64,0 4 16,2 1 24,-2 4-7,3-6-50,-3-3 17,0 4 33,2 5-49,-2-5-1,2 6 17,-2-10 0,0 3-8,2 7 41,-2-6 7,3 6-40,-3-10 0,0 3 32,2 7-16,0-7-72,0 6 32,-2-9 24,3 4-121,-3 0-71,2 5-104,0-5-200,-2-4 496,2 3-720,-2 1-264,3 0-368,-1-1-385,-2-3 1737,2 3-2120,0 1 39,0-3 505,1-1 632,-3 0 944,2 0-448,-2 0 288,2-2-640,-2 2 800</inkml:trace>
  <inkml:trace contextRef="#ctx0" brushRef="#br0" timeOffset="1">92 1 2688,'0'0'0,"-2"0"1312,2 0-175,0 0-1137,0 0 384,0 0-352,0 0-48,0 0 0,0 0-368,0 0 752,0 0-472,0 1-280,0 0-377,0-1 761,0 1-1064,0 0 40,0 0 312,0 0 320,0-1 392,0 1-176,0 0-672,0-1 848</inkml:trace>
  <inkml:trace contextRef="#ctx0" brushRef="#br0" timeOffset="412">344 139 800,'0'0'0,"-1"0"88,1 0 8,-1 0 80,0 0 112,0 0 216,0 0 120,0 1 232,0 0 120,-2 1-31,1-1 31,0 1-224,-2 1-176,4-3-576,-3 4 592,0-1-120,-6 0-48,5 1-39,4-4-385,-4 3 192,-5 0-56,6 1-16,-2-1-48,5-3-72,-9 3 56,6 1 0,-2 0-56,-4 1 0,9-5 0,-3 4-24,-1 1-8,-5-2 48,6 2 0,3-5-16,-3 3 16,-1 1 8,-1 0-32,2-1-16,3-3 24,-4 3-40,1 1 8,2-1-32,0 1-16,1-4 80,0 3-144,0 0-112,0 1-41,3-1-7,-3-3 304,4 3-280,5 0 56,-7-1 48,8 0 8,-10-2 168,3 2-160,8 1 24,-7-1 16,8 0-8,-12-2 128,3 2-104,10-1-96,-10 0 0,9 1-8,-12-2 208,4 1-160,8 0 96,-9 0-8,10 0-8,-13-1 80,3 1-112,9 0 0,-8 2 96,8-1-8,-12-2 24,3 2-16,10 0-8,-10-1-32,8 2 16,-11-3 40,4 2-32,6 0-8,-7 0 32,7 1-8,-10-3 16,3 3 16,7 0 16,-7 1 24,6-1 24,-9-3-80,2 3 120,1 1 8,6 5 16,-9-6 32,0-3-176,2 4 176,1 5 56,-1-5 32,-2 0-32,0-4-232,0 9 312,0-5-16,0 4-80,-1-4 80,1-4-296,-4 9 176,1-6-8,-1 2 8,-5 4-55,9-9-121,-4 3 152,-7 1-8,7 5-8,-8-5 8,12-4-144,-10 3 128,0 2-48,0-1-8,-1 0 56,11-4-128,-11 4 112,1-1 0,0 1-56,0-2-120,10-2 64,-10 2-120,1-1-80,0-1-40,4 0-144,5 0 384,-11 0-529,8 0-167,-6-2-208,6 0-200,3 2 1104,-3-3-1272,0 0-1,1-6 121,-1 7 320,3 2 832,-1-9-488,0 7 232,1-2 168,0-6 48,0 10 40,0-2-24,3-7-16,1 7-672,-4 2 712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30:53.409"/>
    </inkml:context>
    <inkml:brush xml:id="br0">
      <inkml:brushProperty name="width" value="0.1" units="cm"/>
      <inkml:brushProperty name="height" value="0.1" units="cm"/>
      <inkml:brushProperty name="color" value="#ED1C24"/>
    </inkml:brush>
  </inkml:definitions>
  <inkml:trace contextRef="#ctx0" brushRef="#br0">156 373 1096,'0'0'0,"-1"0"208,0 0 120,1 0-328,0 0 552,0 0 296,0-2 256,0 0 169,0 2-1273,0 0 1384,0-3-8,0 1-55,0 2-161,0 0-1160,0-2 1048,0 2-160,0-2-168,0 2-72,0 0-648,0-3 553,0 3-137,0 0-16,0 0-64,0 0-336,0 0 256,0 0-16,0 0-32,0 0-32,0 0-1056,0 0 1920,0 2-912,0 0 24,2 1-64,-2-3-88,0 4 120,0-1 16,0 0-56,0 6 16,0-9-96,0 4 192,0 6-40,0-6 48,0 8-24,0-12-176,0 10-32,0 2 8,0 1-64,0 2 32,0-15 56,-1 14 72,-1 1-40,0-1 32,-1 1-16,3-15-48,-1 14 8,0 1 16,0-1-32,0 0 8,1-14 0,0 13 32,0 0-40,0-2-8,0-1-80,0-10 96,2 10-192,0 0-80,2-1-168,-1-5-32,-3-4 472,3 12-600,8-9-96,-9 1-112,7 1-241,-9-5 1049,2 3-1296,7 1-208,-7-1-137,7-2-87,-9-1 1728,2 1-1760,8 0 127,-6-1 289,6 0 488,-10 0 856,2 0-480,7 0 264,-6-3 152,7 0 16,-10 3 48,3-4-56,6-5-896,-9 9 952</inkml:trace>
  <inkml:trace contextRef="#ctx0" brushRef="#br0" timeOffset="1">326 436 1712,'0'0'0,"0"0"848,0 0-848,0 0 1232,0 0-2464,-2 0 4033,-1 0-1313,-6 0-88,5 0-63,4 0-1337,-10 0 1208,6 0-152,-8 1-208,12-1-848,-9 1 608,-1 0-208,-2 0-136,-2 0-119,-4 0-9,18-1-136,-18 2 96,0-1-88,0-1-88,18 0 80,-17 1-257,1-1-231,0 1-320,0-1-448,16 0 1256,-15 0-1816,0 0-433,1 0-199,0 0 567,14 0 1881,-14 0-1160,0 0 552,1 0-312,13 0 920</inkml:trace>
  <inkml:trace contextRef="#ctx0" brushRef="#br0" timeOffset="2521">555 486 848,'0'0'0,"2"0"136,0 0-80,1-2-16,-3 2-40,2-3 48,0 0 16,0 0 56,0-1 56,-2 4-176,3-3 264,-3 0 80,2-6 56,-2 6 64,0 3-464,2-3 496,-2 0-8,2-6 0,-2 7-39,0 2-449,0-3 432,0 0-56,0 0-48,0-1-40,0 4-288,0-3 216,0 0-32,-1 0-24,-2 1-8,3 2-152,-3-2 152,-2 2-24,-4 0-24,6 0 8,3 0-112,-11 0 88,6 1 40,-7 2 0,2 1 48,10-4-176,-10 9 192,-3-5-8,1 7 24,-1-2-32,13-9-176,-14 10 184,-3 3-16,1-1-48,0 0 9,16-12-129,-13 11 104,0 1 0,2-1-40,2 0-24,9-11-40,-9 11 40,6-1-8,-2-1 0,2 0 8,3-9-40,-3 5 32,0 6-32,2-7 32,0 6-32,1-10 0,0 4 16,0 6-8,0-7-24,4 6 24,-4-9-8,3 2-24,0 2 24,7-1-16,-7 0-64,-3-3 80,10 3-120,-7-2-64,9 0-81,-3-1-39,-9 0 304,9 0-352,1-2-16,0-2 0,0-5 16,-10 9 352,10-2-344,1-7 32,0 6 40,-1-10 16,-10 13 256,10-3-208,0-9 24,0 8 40,-1-8 56,-9 12 88,9-3-72,0-10 72,-6 10 16,10-9-16,-13 12 0,3-4 40,8-8-16,-8 9-8,6-11 24,-9 14-40,3-3 32,6-10 8,-9 9-8,3-8 16,-3 12-48,3-3 72,1-7 16,-1 6 16,0-7 16,-3 11-120,4-3 120,-2-9 8,0 9 8,0-7-16,-2 10-120,0-2 128,3-7 0,-3 7-8,2-2 24,-2 4-144,0-3 104,0 1 0,0-1-32,0 1 8,0 2-80,0 0 128,0-2 48,0 2 24,0 0 24,0 0-224,0 0 176,0 1-8,0 2-16,0 1-48,0-4-104,0 3 112,0 2 16,0 4 1,0-6-1,0-3-128,0 4 120,0 5-24,0-4-8,0 6 8,0-11-96,0 4 104,0 8 0,0-3 16,0 0-32,0-9-88,0 10 72,-1 1 40,1 0-48,0 0-24,0-11-40,0 10 56,0 0-48,0 1 24,0 2-16,0-13-16,0 12 24,0 0-24,0 0 0,0-1-16,0-11 16,3 11-88,0-1-104,1 0-312,-1 0-441,-3-10 945,9 10-1512,-7 0-512,10 0-41,-4 0 625,-8-10 1440,12 9-824,-1-4 432,0 4-336,-11-9 728</inkml:trace>
  <inkml:trace contextRef="#ctx0" brushRef="#br0" timeOffset="3137">852 44 2768,'0'0'0,"0"0"1232,0 0-1232,-1 0 1057,-2-3-57,0-1 8,-1 1 8,4 3-1016,-3-3 1008,-1-1-103,1 1-121,0 0-112,3 3-672,-4-4 552,1 1-48,0 1-56,0-1-64,3 3-384,-2-2 304,0 0-72,0 0-96,0-1-95,2 3-41,-3 0 24,2 0-16,0 0 16,0 0 8,1 0-32,-1 2 8,0 1 0,0 0-8,-1 6-16,2-9 16,-1 4 0,0 7 0,0-1 16,0 0-16,1-10 0,-1 14 0,1 3 0,0 3 72,-1 2 8,1-22-80,0 23 72,-1 1-8,-1 1-72,1 1 8,1-26 0,-1 28 8,0 0 24,0 1 0,1-29-32,-1 28 40,0 1-8,0-1 0,0-1-8,1-27-24,0 27 40,0-1-24,0-2-16,0-2 8,0-22-8,0 21 0,0-3 8,0-1 8,0-1-32,0-16 16,2 17 0,0 0 16,0-2-32,0 1 16,-2-16 0,4 12-32,-1-2 24,6 0 32,-9-5-16,0-5-8,4 11 8,4-8-40,-5 6-80,-1-6-112,-2-3 224,3 3-353,1 0-119,-1 1-120,0-3-152,-3-1 744,4 1-888,-1 0-160,7-1-193,-8 0-79,-2 0 1320,9-2-1360,-6-2 16,6-5 143,-7 6 177,-2 3 1024,9-10-808,-7 1 272,1 0 208,7-1 176,-10 10 152,3-11-64,0-3 48,7-2 0,-7-1 0,-3 17 16,10-17-8,-6 0-8,7-2 0,-8 0-48,-3 19 64,13-18-696,-13 18 696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30:57.694"/>
    </inkml:context>
    <inkml:brush xml:id="br0">
      <inkml:brushProperty name="width" value="0.1" units="cm"/>
      <inkml:brushProperty name="height" value="0.1" units="cm"/>
      <inkml:brushProperty name="color" value="#ED1C24"/>
    </inkml:brush>
  </inkml:definitions>
  <inkml:trace contextRef="#ctx0" brushRef="#br0">76 92 752,'0'0'0,"0"0"104,0 0-104,2 0 48,1-3-8,1-1 8,5 1-16,-7-1 8,1 1 24,1 0 32,5-1 48,-7 1 56,1 0 24,1-1 24,-1 2 16,0 0 16,1 0 8,-1-1 0,0 1-8,0 0 0,-1 2 8,0-2 0,0 2 0,-2 0-288,0 0 257,0 0-57,0 1-56,0 0-24,0 0-40,-1 2-16,0 1-8,-2-1-32,3-3-24,-4 3 24,1 1-24,0 0 16,-2 5 0,5-9-16,-9 4 8,6 0 32,-2 5-40,-4-6 16,9-3-16,-3 9 8,-1-5 0,-5 7 0,5-7 32,4-4-40,-4 12 48,-5-8 40,6 7 40,-2-6 8,5-5-136,-9 11 128,6-7 8,-2 8 0,-4-8-8,9-4-128,-2 11 136,-1-7 8,-2 6 24,1-7-16,4-3-152,-4 10 168,1-7-32,0 2-8,-1 4-8,4-9-120,-2 2 104,1 1-8,0 2-40,1-1-8,0-4-48,0 4 40,0-1 0,2 0-16,0 1 0,-2-4-24,4 3-24,5 0-16,-7 0 32,1-1-16,-3-2 24,10 2 0,-7 0-24,6 1 16,-7-1 0,-2-2 8,11 2-32,-8 0 24,10 1-40,-10-1 0,-3-2 48,12 2-32,-8 1-16,8 1-8,-9-1-8,-3-3 64,13 3-80,-10 0-16,10-1-72,-4 0-8,-9-2 176,9 2-216,1 1-40,0-1 16,-1-1-80,-9-1 320,9 1-360,0 0-32,1-1-48,0 0 31,-10 0 409,10 0-392,1 0 32,-1 0 40,0-2 24,-10 2 296,10 0-256,0-3 40,0-1 32,-1 1 40,-9 3 144,9-3-104,0-1 24,0 1 40,0-6 16,-9 9 24,9-2 0,0-2 8,-6-5 16,9 6-8,-12 3-16,4-10 16,8 7 8,-9-7-8,7 6 16,-10 4-32,4-10 40,6 7 8,-8-7-8,7 6 0,-9 4-40,2-11 56,0 8-24,2-8 0,-1 7 0,-3 4-32,3-12 24,1 9 0,-2-10 0,-2 10-8,0 3-16,2-12 8,-2 8 8,3-7 0,-3 8-16,0 3 0,0-10 16,0 6-8,0-5 8,-3 7 16,3 2-32,-3-3 96,0-1 8,-1 1 32,1 0 16,3 3-152,-5-3 128,1 3 24,-5 0 24,6 0 24,3 0-200,-5 0 256,-4 3 0,6 0 41,-2 2-25,5-5-272,-10 4 248,7 6-24,-2-7-48,-4 9-32,9-12-144,-3 4 128,-1 7 8,-1-6-8,1 6 0,4-11-128,-5 9 120,1 0-40,0-5 0,1 9-8,3-13-72,-2 4 80,1 7-8,1-6-32,0 6-8,0-11-32,0 4 8,2 8-8,1-9 24,1 7 16,-4-10-40,11 3 24,-8 6 24,11-5-32,-3 0-24,-11-4 8,11 5-40,0-2-32,0-1-24,2 0-56,-13-2 152,13 2-144,1-1-40,-1-1-32,0 0-8,-13 0 224,14 0-264,-2 0-72,0-3 0,0 1 32,-12 2 304,11-3-313,0 0 105,0-6 8,0 6 24,-11 3 176,12-9-160,-1 6-8,0-7 56,0 7-24,-11 3 136,11-12-128,0 9 8,1-7-24,-1 7-8,-11 3 152,11-14-144,1 4 8,1-2 8,-1 0 16,-12 12 112,12-14-136,-1 2 0,-1-2 0,1 2 24,-11 12 112,8-12-96,1 1 40,-5-1 24,8 2 8,-12 10 24,2-10-8,2 1 8,5 6 0,-9-9 16,0 12-16,2-4 16,0-6 8,0 8-8,1-7 0,-3 9-16,0 0 24,2-3 32,-2-1 16,0 2 24,0 2-96,0-2 104,0 0 40,0-1 48,0 1-8,0 2-184,-1 0 200,0 0-8,-2 0-24,0 0 40,3 0-208,-3 0 248,-1 0 48,1 0 40,-2 0 56,5 0-392,-4 1 401,-1 0 7,1 2-8,0 0-8,4-3-392,-5 3 376,1 1-32,-1-1-32,1 2-48,4-5-264,-5 4 240,1 0-56,-1 5 0,1-5-40,4-4-144,-5 9 128,2-6 24,0 7-56,-1-6-16,4-4-80,-2 10 80,1-6-24,1 7-24,0-6 56,0-5-88,0 11 72,0-7-16,2 8 0,1-8-32,-3-4-24,9 11 64,-6-6-24,0 6-8,6-8-16,-9-3-16,2 10 16,7-6 16,-7 6 0,8-7-8,-10-3-24,4 5 64,6 4-7,-7-6-17,7 1 0,-10-4-40,4 5 0,6-1 8,-7 1 0,7-1 8,-10-4-16,3 5 24,10-1 16,-4 1-16,0-1 16,-9-4-40,9 5-8,0-1-16,0 1 16,-1-1 0,-8-4 8,9 5 48,0-1 24,0 0 40,0 1 64,-9-5-176,9 4 208,-5 1 48,8-1 40,-9 1 0,-3-5-296,13 9 288,-10-6 16,8 2 0,-8 5-40,-3-10-264,11 3 280,-9 6-72,7-6-8,-7 6 8,-2-9-208,3 4 224,1 0-32,-2 5-56,0-6-64,-2-3-72,2 5 0,1 4 0,-3-6 32,0 2 8,0-5-40,0 9 120,-2-6-40,-1 1-7,0 1-9,3-5-64,-9 4 24,5 1-8,-6-1-32,6 1-48,4-5 64,-11 4-113,6 1-47,-7-2-80,2 1-80,10-4 320,-11 3-408,-2-2-216,1 0-224,12-1 848,-11 1-1168,1 0-409,0 0-367,0 1-233,1-2 369,9 0 1808,-9 0-1136,4 0 528,-6-3 344,11 3 264,-3-2-712,3 2 712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6:48.164"/>
    </inkml:context>
    <inkml:brush xml:id="br0">
      <inkml:brushProperty name="width" value="0.09998" units="cm"/>
      <inkml:brushProperty name="height" value="0.09998" units="cm"/>
      <inkml:brushProperty name="color" value="#3165BB"/>
    </inkml:brush>
  </inkml:definitions>
  <inkml:trace contextRef="#ctx0" brushRef="#br0">146 55 496,'0'0'0,"0"0"80,0 0 24,0 0 56,0 0-160,0-2 216,0 2-216,2-2 296,-2 0 72,2-1 88,-2 0 96,0 3-552,2-3 600,-2 0 48,2 0-24,-2 0-23,0 3-601,2-4 592,-2 1-48,2 0-16,-2 1-32,0 2-496,0-2 440,0 0-16,0 0-24,0 0-40,0 2-360,0-2 368,0 0-39,0 2-9,0-2 16,0 2-336,0 0 320,0-2-16,0 2-8,-1-2-32,1 2-264,-1 0 240,-1 0 0,0 0-40,0 0-48,2 0-152,-3 0 128,0 0-24,0 0-32,0 0-8,3 0-64,-3 0 40,0 0 0,-1 0-24,1 1 0,3-1-16,-4 1 24,0 0-8,0 2 0,0 0-16,4-3 0,-3 3 0,-1 1 0,1 4 8,0-4-8,3-4 0,-3 4 0,-1 4-8,1-5-8,0 1-16,3-4 32,-3 8-40,1-5-8,0 5-16,1-4-8,1-4 72,-1 9-96,0-6-8,1 6-56,0-6-16,0-3 176,0 9-192,2-6-32,1 7 0,5-7-8,-8-3 232,2 9-192,2-6 32,5 6 16,-7-6 24,-2-3 120,8 5-88,-6 3-8,6-5 48,-6 1-8,-2-4 56,9 8-40,-7-5 16,6 1-8,-6 4 24,-2-8 8,8 4-24,-6 0 24,6 4-16,-6-5 16,-2-3 0,3 4 0,6 4 0,-7-5-8,0 1 16,-2-4-8,3 9 0,0-6 16,-1 1-16,0 5 8,-2-9-8,0 3 32,0 6-8,0-5 16,0 7-8,0-11-32,0 4 40,-1 6-16,-2-6 0,-1 6-16,4-10-8,-8 5-24,5 5-40,-7-6-72,6 6-24,4-10 160,-10 3-192,6 6-24,-6-5 16,5 4 15,5-8 185,-10 3-160,2 1 32,0 0 40,0 0 48,8-4 40,-9 3-32,1-1 24,0 0 0,4 0-8,4-2 16,-10 1-16,6 0 0,-7-1 0,8 0 0,3 0 16,-9 0-24,6-2 0,-5 0-8,5-1 16,3 3 16,-3-3-24,-1-6-16,1 7-16,1-6-56,2 8 112,-1-2-168,0-8-80,1 7-56,0 3 304,0-9-400,0 6-96,2-6-72,0 6-88,1-7-80,-3 10 736,9-3-769,-7-6-7,1 7 48,-3 2 728,9-8-648,-7 6 144,7-1 168,-6-5 128,-3 8 208,12-3-104,-9 1 64,8-1 0,-8 0 8,-3 3 32,11-2-24,-8 0-8,9 0-24,-9 0-424,-3 2 480,0 0 0</inkml:trace>
  <inkml:trace contextRef="#ctx0" brushRef="#br0" timeOffset="426">432 20 488,'0'0'0,"0"0"176,0 0 120,0 0 160,0 0-456,0 0 640,0 0-1280,0 0 2016,0-2-544,0 2 72,0-2 1,0 2-905,0 0 904,0-2-64,0 2-96,0-2-80,0 2-664,0 0 552,0 0-87,0 0-81,0 0-64,0 0-2041,0 0 3746,0 0-1737,0 0-16,0 0-16,0 0-3097,0 0 5906,0 1-2857,0 1-24,0 1-8,0-3-176,-1 8 160,0-4-32,0 4-16,0-5-16,1-3-96,-1 10 56,0-6 8,0 7-16,0-1 8,1-10-56,-1 10 72,-1 2 8,0 2 24,-1 0-16,3-14-88,-3 14 88,-1 1-16,1 1 0,-1 0 8,4-16-80,-4 17 72,0-2 8,0 1-16,0-2 0,4-14-64,-3 14 48,0 1-24,0-2 16,0 0 0,3-13-40,-2 14 33,-1-2-1,1-1 0,0 1-32,2-12 0,-2 10-16,0-1-73,1 0-63,0-5-120,1-4 272,-1 11-392,1-8-152,0 5-176,0-6-264,0-2 984,0 3-1272,0 0-265,2 0-223,0-1-33,-2-2 1793,2 1-1632,1 0 448,1-1 512,4 0 328,-8 0 344,2-2-120,6-1 64,-6-5-8,6 6-448,-8 2 512,0 0 0</inkml:trace>
  <inkml:trace contextRef="#ctx0" brushRef="#br0" timeOffset="822">568 177 504,'0'0'0,"0"0"144,0 0 104,-1 0 144,0 0 192,-2 0 112,0-2 104,3 2-800,-4 0 880,-5-2 25,6 2-33,-7 0-56,10 0-816,-9 0 704,1 0-136,-1 0-128,-2-2-104,11 2-336,-12 0 232,-1 0-64,-1 0-47,0 0-33,14 0-88,-13 0 64,0 0-24,-1 0-8,1 0-16,13 0-16,-13 0 32,-1 0-24,1 0-40,0 0-40,13 0 72,-13 1-216,1 0-137,0 0-167,0 0-216,12-1 736,-10 1-904,0 0-216,1 0-169,1 0-47,8-1 1336,-4 0-1176,1 1 416,0-1 336,0 1 232,3-1 192,-2 1-56,1 0-440,1-1 496</inkml:trace>
  <inkml:trace contextRef="#ctx0" brushRef="#br0" timeOffset="1344">681 251 288,'0'0'0,"0"0"88,0 0-48,0 0-16,0 0 0,2-2 0,-2 0 24,2 0 48,-2 0 48,2 0 80,-2 2-224,0-2 280,2 0 40,-2 0 24,0 0 56,0 2-400,0-2 448,0 0 40,0-1 32,0 1-8,0 2-512,0-2 513,0 0-9,0 2-8,0-2-40,0 2-456,-1 0 416,0-2-40,-1 2-40,0 0-48,2 0-288,-3 0 272,0 0-24,0 0-8,-5 0-8,8 0-232,-3 1 200,-1 1-24,-4 1-8,8-3-168,-4 3 145,0 1-25,-4 4-16,5-5-40,3-3-64,-9 8 72,6-4 0,-5 6-32,4-6 0,4-4-40,-4 11 48,-4-7 0,5 6-16,-1-6 16,4-4-48,-8 11 24,6-2-8,-1-1 16,-1-4 8,4-4-40,-4 10 40,1-6-24,0 6 8,0-7 0,3-3-24,-1 9 8,0-6 24,1 5-16,0-5 8,0-3-24,0 4 8,2 0-16,1 0-24,6-1-8,-9-3 40,2 2-88,7-1-32,-6-1-24,7 0 0,-10 0 144,3 0-152,8 0 8,-7-2 24,7 0-9,-11 2 129,3-4-136,8 1 8,-8 0-24,9-5 16,-12 8 136,3-2-176,8-6 0,-8 6 16,8-6 8,-11 8 152,3-2-128,9-8 48,-9 7 8,8-6 40,-11 9 32,3-3-16,6-6-8,-6 6 8,6-7 0,-9 10 16,2-3-8,6-6 8,-6 6 16,1-6-8,-3 9-8,3-2 16,5-6 16,-8 5-8,3-5 48,-3 8-72,2-2 96,0-6 0,-2 6 48,2-1-32,-2 3-112,0-3 136,3 0-16,-3 0-48,0 0-8,0 3-64,0-3 24,0 0-16,0 1-8,0 2 0,0 0 24,0 0-8,-1 0 40,-1 1 16,2-1-72,-1 4 88,0-1 0,0 0-8,-1 0-8,2-3-72,-2 8 64,0-5 8,0 5-7,1-4-33,1-4-32,-2 11 64,1-7-40,0 6 0,0-6 32,1-4-56,-1 11 40,0-2-24,0-1 16,0 0-32,1-8 0,-1 4 40,0 6-16,0-6 32,1 6-32,0-10-24,0 3-32,0 6-80,0-6-120,0 5-121,0-8 353,0 3-560,2 0-184,0 0-208,0 1-208,-2-4 1160,2 2-1289,1-1 9,6 0 192,-6-1 328,-3 0 760,10 0-432,-7 0 224,8 0 128,-8-2 40,-3 2 40,11-3-32,-8-1 8,9 1 0,-9-6-8,-3 9 32,11-2-152,-8-7-64,-3 9 216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31:05.875"/>
    </inkml:context>
    <inkml:brush xml:id="br0">
      <inkml:brushProperty name="width" value="0.1" units="cm"/>
      <inkml:brushProperty name="height" value="0.1" units="cm"/>
      <inkml:brushProperty name="color" value="#ED1C24"/>
    </inkml:brush>
  </inkml:definitions>
  <inkml:trace contextRef="#ctx0" brushRef="#br0">7 134 2048,'0'0'0,"0"0"112,0 0 8,0 0-120,0 0 152,-1 0 40,-1 2 24,1-1 16,1-1-232,-1 1 232,0 0-16,0 0-16,1 0-40,0-1-160,0 1 144,0 0-56,0 0-8,0 1-16,0-2-64,0 2 56,0 0 16,0 0 16,0 1 8,0-3-96,0 2 129,0 1 7,0 1 32,0 0 32,0-4-200,0 9 248,0-6 8,0 2 40,0 4 32,0-9-328,0 3 336,0 2 16,2 3-32,-2-4 0,0-4-320,0 4 280,2 6-8,-2-5-24,0 6-32,0-11-216,0 5 184,0 6-16,3-7-40,-3 7-32,0-11-96,2 5 104,-2 6-39,2-6-9,-2 5-8,0-10-48,2 3 40,-2 7 0,3-7-16,-3 7 16,0-10-40,2 4 48,-2 6 16,2-7 0,-2 2-24,0-5-40,2 9 56,-2-6 0,0 0 16,0 2-16,0-5-56,0 4 56,0 0 0,0-2 16,3 0 24,-3-2-96,0 1 64,0 0 16,0 0-32,2 1-16,-2-2-32,0 0-16,2 0-24,-2 0-56,2-3-56,-2 3 152,0-2-176,3-1-48,-3-1-16,2 1-32,-2 3 272,2-3-281,0-6-23,1 7 32,-1-7 32,-2 9 240,2-3-256,0-6 16,0 7-8,2-7 16,-4 9 232,3-2-208,1-7 32,-1 7 48,0-7 16,-3 9 112,4-2-88,-1-7 40,6 6 0,-9-6-16,0 9 64,3-2-64,6-7-8,-7 7-16,-2 2 88,4-3-64,-1-1 8,6-5 8,-7 7 8,-2 2 40,4-2-40,-1-1-16,6-1 8,-7 2 8,-2 2 40,4-2-24,6-1-8,-8 1 16,1 0-24,-3 2 40,4 0-24,5-2 16,-7 2-8,1-2 0,-3 2 16,4 0-16,4 0 0,-5 0 0,-1 1 0,-2-1 16,3 1-16,1 0 16,-1 0-16,0 1 24,-3-2-8,3 2 8,-1 1 0,0 0 24,0 0 16,-2-3-48,3 4 80,-1 0 24,0 1 8,0-1 24,-2-4-136,3 9 128,-3-6 8,2 2-32,-2 4 0,0-9-104,2 3 80,-2 2 0,2 4 0,-2-6-8,0-3-72,2 5 64,-2 3-8,3-4 24,-3 0-24,0-4-56,2 5 64,-2-1 8,0 1 0,2-1 16,-2-4-88,0 4 80,0-1 40,0 0 32,0 0 32,0-3-184,0 2 176,2-1-32,-2 0-32,0-1-40,0 0-72,3 0 48,-3 0 16,2-2-24,-2 0 8,0 2-48,2-3 32,-2 0-32,2 0 24,-2-6-40,0 9 16,3-3 16,-1-6-8,0 7-32,0-7 32,-2 9-8,3-2-24,-1-7 0,0 7 24,0-7-8,-2 9 8,2-3 0,2-6 0,-1 5-8,1-5-24,-4 9 32,3-2-24,0-7-32,1 7-24,-1-7-40,-3 9 120,3-2-184,1-2-80,5 1-128,-7-6-144,-2 9 536,3-2-664,1 0-104,-1-2-64,6 1 15,-9 3 817,0-2-688,3-1 200,1 1 184,-1 2 136,-3 0 168,3 0-80,1 0 8,-1 0-8,0 0-48,-3 0 128,4 0-1616,-4 0 1616</inkml:trace>
  <inkml:trace contextRef="#ctx0" brushRef="#br0" timeOffset="722">447 355 2096,'0'0'0,"0"0"128,0 0-128,0 0 120,0 0 16,-1 1 48,1-1-184,-1 0 216,1 0-216,-1 1 248,0-1 16,0 0 8,0 1-16,1-1-256,0 0 208,0 0-32,0 0-80,0 0-32,0 0-608,0 0 1112,0 0-592,0 0-56,0 0-384,0 0 824,0 0-504,0 0-40,2-2-8,-2 2 192,2-2-200,0-1-8,1 1 40,0 0 24,-3 2 144,3-2-104,1-2 32,-1 1 32,0 0 16,-3 3 24,9-4-8,-9 1 8,4-6-8,-1 7 8,-3 2 0,4-4-24,-1 1 24,0-6 0,1 7 0,-4 2 0,3-3 16,-1-1 24,0-5 8,1 7 32,-3 2-80,2-3 112,0-1 40,0-5 24,1 7 16,-3 2-192,0-3 208,2-1-8,-2 1-16,0 0-40,0 3-144,0-4 112,0 1-24,0 0-24,0-1-16,0 4-48,0-3 32,0 0-7,0-1-9,-1 2 8,1 2-24,-1-2 16,-1-1 0,-1 1-8,0 2 16,3 0-24,-4 0 40,1 0 40,-1 0 32,-1 0 40,5 0-152,-4 1 200,-1 3 16,-4-1 40,6 6 0,3-9-256,-5 3 240,-4 7-16,6-6-24,-1 7-48,4-11-152,-9 4 136,6 9-16,0-3-32,-1 0 8,4-10-96,-5 10 72,2 0 16,-1 0-8,1 0 8,3-10-88,-2 10 80,0 0-32,0-1 32,1 0 0,1-9-80,-1 9 112,1 0 32,0 0-8,0-5 0,0-4-136,4 12 168,-1-9-16,0 7 8,6-8 24,-9-2-184,2 4 160,7 0 1,-5 0-41,8-1 0,-12-3-120,9 1 88,1 0 8,1-1-8,0 0-32,-11 0-56,12 0 72,-1-2-40,0 0-32,0-2-88,-11 4 88,11-3-240,1-6-192,-1 7-209,0-2-223,-11 4 864,11-3-1040,-1-6-32,0 7 8,-10 2 1064,10-4-913,0-6 233,-1 8 232,0-8 192,0 7 120,-9 3 136,9-9-104,-5 7-48,8-7-1552,-12 9 1704</inkml:trace>
  <inkml:trace contextRef="#ctx0" brushRef="#br0" timeOffset="1637">1099 158 1768,'0'0'0,"0"0"544,0 0-280,0 0 56,0 0-320,0 0 392,0 0-784,0 0 1232,0 0-352,0 0 49,0 0 31,0 0-3001,0 0 5426,0 0-2457,0 1-72,0 0-80,0-1-384,0 1 320,0 2-80,0 0-40,0 0 0,0-3-200,2 4 176,-2-1 0,2 1 8,-2 5-24,0-9-160,0 4 160,2 0-16,-2 6-15,2-6-25,-2-4-104,0 11 128,3-7 8,-3 7 24,2-6 16,-2-5-176,0 11 168,2-6-16,-2 6 8,2-7-40,-2-4-120,0 13 112,3-9 8,-3 7-40,2-6 24,-2-5-104,0 11 64,2-7 0,-2 6 16,2-6-24,-2-4-56,0 10 64,3-7 16,-3 2-8,2 4 16,-2-9-88,0 2 88,2 1-32,-2 1 16,2-2 16,-2-2-88,0 2 104,3-1 8,-3 0-32,2 0-56,-2-1-24,0 0 24,2 0-72,-2 0-24,2-2-72,-2 2 144,0-3-200,3-1-64,-1 1-56,0-6-32,-2 9 352,2-2-376,2-7 8,-1 7-48,0-7-1,-3 9 417,4-4-384,-1-8-8,0 9 80,1-10 80,-4 13 232,3-3-224,0-7 96,1 7 24,-1-7 40,-3 10 64,3-4-40,1-6 0,-1 7 16,6-7 0,-9 10 24,0-2-40,4-7 16,-1 6-16,0 0 16,-3 3 24,4-9-16,5 7-16,-9 0 24,3-1-16,-3 3 24,9-2-32,-7 0 24,1 0-32,1 2 32,-4 0 8,9 0-16,-7 0 32,1 0 8,1 0 8,-4 0-32,3 0 64,0 1 24,1 0 48,-1 2 24,-3-3-160,3 4 176,1-1 8,-2 0 32,0 1 0,-2-4-216,3 3 224,-1 1 0,0 1-16,0-1-16,-2-4-192,2 5 225,1-1-17,-3 1-8,2-1 32,-2-4-232,0 5 184,2-1 8,-2 1-24,2-1 0,-2-4-168,0 4 160,3-1-24,-3 0 0,0 1 16,0-4-152,0 3 160,0-1 40,0 0 8,2 0-24,-2-2-184,0 1 152,2 0 0,-2 0-80,2-1-8,-2 0-64,0 0 56,3-2 16,-3-1-24,2 0 0,-2 3-48,2-9 24,0 7-24,1-7 32,-1 6-8,-2 3-24,2-10 0,0 6 16,2-8 0,-1 9-16,-3 3 0,3-13 32,1 4-32,-1 0-24,0 0-40,-3 9 64,10-9-160,-7 0-120,6 1-208,-7 4-280,-2 4 768,3-12-1096,6 9-425,-7-10-319,2 10 24,-4 3 1816,3-10-1329,6 8 481,-7-7 400,2 9 56,-4 0 392,3-4-1608,-3 4 1608</inkml:trace>
  <inkml:trace contextRef="#ctx0" brushRef="#br0" timeOffset="2080">1564 213 2224,'0'0'0,"0"0"200,0 0 32,0 0-232,0 0 320,-1 0 128,0 0 88,0 0 64,1 0-600,-2 0 665,1 0 15,0 0-24,0 0-48,1 0-608,-1 0 496,0 0-112,0 0-112,1 0-112,0 0-160,0 0 72,0 0-16,0 0 24,0 0-8,0 0-352,0 1 648,0 0-240,0 0 8,0 0 40,0-1-176,0 1 217,0 2 23,0 0 16,0 0 0,0-3-256,0 4 264,0-1-24,0 0 40,0 2 0,0-5-280,0 9 280,0-6-16,0 2-72,0 6-16,0-11-176,0 4 144,0 7-8,0-6-8,0 6-8,0-11-120,0 5 112,0 5-48,0-7 0,0 7 8,0-10-72,0 3 72,-1 7-16,-1-6 0,1 6-16,1-10-40,-1 3 8,0 2-40,0 4-128,1-7-200,0-2 360,0 3-680,-1 1-408,1-1-424,0-1-321,0-2 1833,0 1-1928,0-1 343,0 0 537,0 0 448,0 0 600,0 0-272,0-3 112,2-6-1560,-2 9 1720</inkml:trace>
  <inkml:trace contextRef="#ctx0" brushRef="#br0" timeOffset="2433">1582 0 1512,'0'0'0,"0"0"880,0 0-752,0 0 8,-1 0-40,0 0 16,-1 1-48,1 0-32,0 1 0,0-1-24,0 0-40,1-1 32,-1 2-96,0 1-48,1 1-16,0-1 16,0-3 144,0 3-112,0 1-8,0-1-744,0 1-376,0-4 1240,0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31:09.044"/>
    </inkml:context>
    <inkml:brush xml:id="br0">
      <inkml:brushProperty name="width" value="0.1" units="cm"/>
      <inkml:brushProperty name="height" value="0.1" units="cm"/>
      <inkml:brushProperty name="color" value="#ED1C24"/>
    </inkml:brush>
  </inkml:definitions>
  <inkml:trace contextRef="#ctx0" brushRef="#br0">34 1 1320,'0'0'0,"0"0"856,0 0-584,0 0 104,0 0 136,0 0-512,0 0 624,0 0-1248,0 0 1928,0 0-567,0 0 39,0 0 64,0 0 48,0 0-32,0 0-55,0 0-57,0 2-120,0 1-40,0 1-64,0-1-48,0 6-56,0-6-48,-1 8-112,0-7-48,1-4-208,-2 12 160,1-2-32,0 4-7,0-1-49,1-13-72,-1 16 64,0 3-24,0 1 0,0 0 24,1-20-64,-1 19 0,-1 2 24,1-1-16,0 0 16,1-20-24,-1 20 24,0 0 16,-1-1 16,1 0-8,1-19-48,-3 19 96,1 0-8,0-1 40,1-1 0,1-17-128,-1 16 136,0 1-16,-1 0-56,1 0-8,1-17-56,0 15 56,0 0-24,0-2 0,0 0 16,0-13-48,0 11 16,0-2 16,0 0-8,0-5 8,0-4-32,3 10 24,-1-6 0,-2-1 0,2 2-8,-2-5-16,0 3-8,2 0-56,0-1-104,1 0-104,-3-2 272,2 1-408,1 0-120,1-1-289,5 0-287,-9 0 1104,2 0-1496,7-2-321,-7-2-111,7-5 64,-9 9 1864,2-2-1481,7-8 513,-7 7 392,7-10 320,-9 13 256,4-9-112,5-1-56,-6 0-1376,-3 10 1544</inkml:trace>
  <inkml:trace contextRef="#ctx0" brushRef="#br0" timeOffset="1">226 57 1888,'0'0'0,"0"0"240,0 0-32,0-2 80,-1-1 144,1 3-432,-1-3 576,0 0 80,1-1 49,-1 2-1,1 2-704,-1-2 672,1 0-56,0-1-80,0 1-64,0 2-472,0-2 360,0 2-96,0-2-48,0 2-24,0 0-192,0-3 208,0 3 9,0 0 23,0 0-16,0 0-224,0 1 232,0 1-16,0 0-16,0 1-24,0-3-176,0 4 200,0-1 8,2 0 16,-2 2 0,0-5-224,2 9 208,-2-5-24,2 7 40,-2-6 16,0-5-240,3 11 304,-1-1 8,-2 0-8,2 4-8,-2-14-296,2 15 256,1 4-23,-1 1 23,-2-1 0,0-19-256,0 19 224,0 3 40,0-2-48,0-20-216,0 21 216,0-1 16,0-1-8,0 0 0,0-19-224,0 18 216,-1-1-32,0 0-8,-1-2-16,2-15-160,-1 16 136,0 0-40,0-1-16,0 0-16,1-15-64,-1 13 48,0 1 24,1-2 0,0-1-40,0-11-32,0 11 24,0-2 24,0-4-24,0 6 0,0-11-24,0 3 0,0 6-16,2-6 8,-2 0-40,0-3 48,2 4-128,0 0-152,1-1-240,0 0-360,-3-3 880,3 3-1432,6-2-921,-6 0-856,7-1 145,-10 0 3064,3 0-2177,9 0 897,-8-3-752,-4 3 2032</inkml:trace>
  <inkml:trace contextRef="#ctx0" brushRef="#br0" timeOffset="766">1131 47 2520,'0'0'0,"0"0"0,0 0 912,0 0 136,0 0-47,-1 0-121,0 0-104,0 0-24,0 0-56,0 0-24,1 0-672,-1 1 577,-1 0-97,0 0-104,0 0-144,2-1-232,-2 1 168,-1 0-80,0 1-56,0 0-8,3-2-24,-4 3-24,1 1 40,0-1-32,-1 0 40,4-3-24,-3 4 8,0 0-16,-1 1-40,1-1-16,3-4 64,-3 4-104,-1 5-64,1-5-16,-1 0-40,4-4 224,-3 10-232,1-6 0,0 6-24,-1-7 32,3-3 224,-2 10-233,0-6 17,0 6 56,-1-7 32,3-3 128,-2 10-88,1-7 16,0 7 24,0-6-8,1-4 56,-1 4-32,0 5-8,0-5-16,1 0 16,0-4 40,0 9-64,0-6 32,0 2 0,0-1-8,0-4 40,2 5-32,0-1 0,1 1-8,1-1 32,-4-4 8,10 5-8,-8-2 32,8 0 16,-7 1 32,-3-4-72,13 3 88,-10 0-8,9 1 24,-8-2-8,-4-2-96,12 2 120,-9 1-8,10-1-16,-10 0 0,-3-2-96,12 3 72,-8 0 8,8-1-40,-9 1-24,-3-3-16,13 4 16,-10-1 16,8 0 0,-7 1 8,-4-4-40,10 3 16,-8 0 16,7 1-24,-7-1 17,-2-3-25,3 3 32,6 2 0,-6-1 24,-1 1-40,-2-5-16,2 4 64,-2 5 0,0-5 16,0 0 32,0-4-112,0 9 104,-1-6 16,0 6-8,-3-5 16,4-4-128,-3 10 112,0-7 24,-2 7 8,-4-6 8,9-4-152,-3 10 176,-1-7-24,-7 1-8,8 5 0,3-9-144,-10 4 120,7-1 8,-8 2-16,6-1-16,5-4-96,-11 3 80,6 1-16,-6-1 8,7 0 8,4-3-80,-13 3 56,4-1 16,5-1-24,-7-1 0,11 0-48,-5 0 48,-6 0-16,7 0 0,-8 0-8,12 0-24,-4-2 0,-6-2 16,7 1-56,-7 0-24,10 3 64,-4-10-128,0 7-80,-1-5-48,2 5-168,3 3 424,-4-9-496,1 7-136,1-7-168,1 7-81,1 2 881,-1-9-1016,1 7-72,0-7-24,0 7-17,0 2 1129,2-9-976,1 6 272,1 0 248,-1-6 216,-3 9 240,9-2-112,-7 0 16,7-2-32,-7 2-1280,-2 2 1408,0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31:10.965"/>
    </inkml:context>
    <inkml:brush xml:id="br0">
      <inkml:brushProperty name="width" value="0.1" units="cm"/>
      <inkml:brushProperty name="height" value="0.1" units="cm"/>
      <inkml:brushProperty name="color" value="#ED1C24"/>
    </inkml:brush>
  </inkml:definitions>
  <inkml:trace contextRef="#ctx0" brushRef="#br0">165 236 1328,'0'0'0,"0"0"0,0 0 96,0 0-32,0 0-16,0-2 16,0 2-64,0-2 104,0-1 48,-1 1 96,0-1 96,1 3-344,-1-4 432,-2 1 72,1 1 40,-1 0 56,3 2-600,-4-3 593,0 1-1,-1 0 24,-4 0-56,9 2-560,-3 0 544,-1-3-32,-5 3-72,4 0-48,5 0-392,-11 0 352,7 2-31,-8 0-65,9 1-16,3-3-240,-10 3 160,7 6-24,-7-5-24,6 7-40,4-11-72,-10 4 72,7 8-40,-6-8-32,5 7 16,4-11-16,-4 9-16,-5 1 32,7 1 16,-2 1-16,4-12-16,-3 11 40,1-1-24,0 0-32,0 0 24,2-10-8,0 9 16,0 0-24,0 0 16,0 0-24,0-9 16,3 4 0,-1 8-8,1-8 8,1 6 8,-4-10-8,3 3 8,0 1 32,7 0-16,-7 0 32,-3-4-56,9 2 56,-7-1 0,7-1 8,-7 0-8,-2 0-56,10 0 56,-7 0-24,6-2 0,-6-2 0,-3 4-32,9-3 24,-7 0 24,7-7-24,-7 7-16,-2 3-8,9-9-24,-6 6-40,7-9-48,-7 8-64,-3 4 176,10-12-216,-8 9 0,7-10-32,-7 4 16,-2 9 232,9-8-240,-7 4-24,7-8 15,-6 9-23,-3 3 272,3-13-240,6 10-8,-7-9 40,1 8 24,-3 4 184,4-12-184,-1 9 56,0-10 0,1 10 24,-4 3 104,3-10-64,-1 6 16,1-5 24,-1 7 8,-2 2 16,2-9-16,0 7-24,1 0 40,-3 0 0,0 2 0,2-3 48,-2 3 48,2 0 48,-2 0 96,0 0-240,2 0 288,-2 0 48,0 0 32,0 3 32,0-3-400,0 3 377,0 0-9,0 1-48,0-1-32,0-3-288,0 4 280,0 5-32,0-5 24,0 0-40,0-4-232,0 10 224,0-6-8,0 7-24,0-7-40,0-4-152,0 12 144,0-8-40,0 7 16,3-6-32,-3-5-88,0 11 80,0-7 8,0 9-64,2-9 40,-2-4-64,0 12 32,2-7-16,-2 6 24,2-6-24,-2-5-16,0 11 0,3-7 0,-3 7-88,2-7-128,-2-4 216,2 10-440,0-7-264,0 6-376,1-6-425,-3-3 1505,3 4-1888,0-1-144,1 1 295,5-1 601,-9-3 1136,2 1-640,1 0 368,6-1 152,-6 0-1120,-3 0 1240,0 0 0</inkml:trace>
  <inkml:trace contextRef="#ctx0" brushRef="#br0" timeOffset="1">389 152 1040,'0'0'0,"0"0"0,0 0 432,0 0-304,-1 0 56,-1 0 64,1 0 104,0 0 72,0 0 56,0 0 0,1 0-480,-1 0 464,0 0-56,0 0-63,-1 0-25,2 0-320,-1 0 288,0 0-24,1 0 8,0 1-40,0-1-232,0 1 224,0 1-8,0 0-8,0 0 16,0-2-224,0 3 224,0 1 24,0-1 0,0 0 0,0-3-248,0 5 256,0-1-24,0 1 8,0-1-24,0-4-216,0 5 249,2-1 7,-2 1 8,3-1 24,-3-4-288,0 5 296,2-1 32,-2 1-8,2-1 24,-2-4-344,0 5 320,2-1-8,-2 1-32,3-1 0,-3-4-280,0 5 280,2-1-16,-2 0-48,2 1 8,-2-5-224,0 4 184,2 1-8,-2-1-23,3 1-9,-3-5-144,0 9 120,2-7-56,0 2 32,0 5-40,-2-9-56,3 4 40,-1 0-8,0 5 0,0-5-24,-2-4-8,2 4 24,2 5 0,-1-7-8,1 2 16,-4-4-32,3 4 24,0 1 16,6-1-48,-7-1 8,-2-3 0,4 4 48,-1-1-16,6 0 32,-7 0 24,-2-3-88,4 1 32,-1 0 40,6 0 16,-9-1-24,0 0-64,3 0 80,1 0-24,-1-3 24,0-6-16,-3 9-64,4-3 64,-1 0-32,1-7-8,-1 7-24,-3 3 0,3-11-24,1 7-32,-1-8-16,0 9-72,-3 3 144,4-14-312,-1 5-64,0-1-208,1 0-241,-4 10 825,3-10-1096,0 0-448,1-1-545,-1-1-319,-3 12 2408,3-11-2217,6 0 705,-6 1 664,0 0 448,-3 10 400,3-10-1200,-3 10 1200</inkml:trace>
  <inkml:trace contextRef="#ctx0" brushRef="#br0" timeOffset="630">687 296 1072,'0'0'0,"0"-2"176,0 2-104,0 0-16,-1-2 16,1 2-72,-1 0 104,0-2 48,0 2 40,0-2-8,1 2-184,0-3 176,0 1-16,0 0-32,0 0-8,0-1-16,0 1-40,0 0-8,0 0-32,2-2-24,0 1 0,0 0-16,2-1 16,-1 1-8,6 0-16,-7-1 24,7 1-40,-6-1 16,5 1 16,-5 0-16,6-1 24,-6 1-8,6 0 0,-7-1 24,7 1-24,-9 3 8,2-3 0,7 0 24,-6 0-32,0 0 40,-3 3-32,9-3 56,-9 3-56,2-3 80,1 1 48,1 0 24,-4 2-152,3-4 184,1 2 0,-4 2-184,3-2 192,0 0 8,-1-2-16,1 2-8,-1-1-24,0 0-16,-2 3-136,2-3 137,-2 1-17,3 0 24,-3-1 8,0 3-152,2-2 160,-2 0 0,0 0-32,0-1-8,0 3-120,0-2 112,0 0-24,0 0 16,0-1-40,0 3-64,-1-2 72,-1 2 8,-1-2-40,1 2 0,2 0-40,-2-2 48,0 2 16,-2 0 8,1 0 56,3 0-128,-5 0 160,-4 0 48,6 0 64,-1 1 0,4-1-272,-9 3 280,5 0-16,0 6-80,-5-5-24,9-4-160,-3 9 152,-2-5-24,-4 7 24,6-6 0,3-5-152,-5 12 168,-4-2 9,6 0 39,0 0 16,3-10-232,-5 10 248,2 1-32,-1-1-8,1 0-16,3-10-192,-2 10 184,1 0-16,1 0 0,0-1-40,0-9-128,0 9 120,3 1 8,6-1-24,-7 0 0,-2-9-104,11 9 80,-2-5 8,3 5-16,-2-7 0,-10-2-72,10 4 56,1-2-16,2-1-40,0 0 40,-13-1-40,12 0 32,0 0 16,1-3 40,-1-1-112,-12 4 24,12-3 0,1-7-16,-2 8-32,0-7 0,-11 9 48,11-2-200,0-7-184,0 6-264,1-6-344,-12 9 992,10-2-1297,0-7-311,0 6-128,0-7 63,-10 10 1673,10-4-1248,-1-6 456,0 7 376,-6-7 240,-3 10 176,10-3-1056,-10 3 1056</inkml:trace>
  <inkml:trace contextRef="#ctx0" brushRef="#br0" timeOffset="1141">1484 5 1576,'0'0'0,"0"0"664,0 0-664,0 0 792,0 0-1584,0 0 2480,0 0-775,0-3-57,0 3-24,0 0-832,0-2 768,0 2-40,0 0-56,0 0-112,0 0-560,0 0 505,0 0-89,-1 0-48,1 0-56,0 0-312,-1 0 240,-1 2-24,2 2-24,0-4-192,0 9 200,-1-6-40,1 8-16,0-2-16,0-9-128,0 9 128,0 4-8,0 1-16,0-14-104,0 16 96,0 3-24,0 0 0,0-2-32,0 1 8,0-18-48,3 17 24,-1 1-8,0-1 40,0 0-16,-2-17-40,4 16 40,-1 0 8,0-1-24,0-1-16,-3-14-8,3 14 48,-1-1-24,0-1 48,2-1-16,-4-11-56,2 12 24,0-2 8,0-1-32,1 0-64,-3-9 64,2 9-40,0-6-328,-2 7-104,2-7-504,-2-3 976,0 5-1280,3-1-409,-3 1-303,2-2 23,-2-3 1969,0 3-1632,2 1 680,-2-3 416,0 0 352,0-1 184,0 1-112,0-1-880,0 0 992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31:13.979"/>
    </inkml:context>
    <inkml:brush xml:id="br0">
      <inkml:brushProperty name="width" value="0.1" units="cm"/>
      <inkml:brushProperty name="height" value="0.1" units="cm"/>
      <inkml:brushProperty name="color" value="#ED1C24"/>
    </inkml:brush>
  </inkml:definitions>
  <inkml:trace contextRef="#ctx0" brushRef="#br0">204 448 1704,'0'0'0,"0"0"560,-1 0 224,-3 0-48,0 0-8,-5 0 41,6 0-209,-9 0 0,3 0-168,1 1-144,-1 0-80,9-1-168,-10 1 64,-1 0-16,1 0-80,0 2-96,10-3 128,-10 3-304,0 0-240,0 1-224,0-1-193,10-3 961,-9 3-1008,0 1 64,0-1 240,0 0 272,9-3 432,-9 4-232,5-1 144,-7 0 24,7 0-832,4-3 896,0 0 0</inkml:trace>
  <inkml:trace contextRef="#ctx0" brushRef="#br0" timeOffset="1">262 43 1200,'0'0'0,"0"0"312,0 0 144,0 0-456,0-3 704,0 1 224,-1-1 169,1 0 55,0 3-1152,-1-4 1144,0 1-40,1-1-96,-1 1-119,1 3-889,0-2 776,0 0-136,0-1-112,0 1-64,0 2-464,-2-2 368,2 0-96,0 2-88,0-3-96,0 3-88,0 0 96,0-2-8,0 2 24,0 0 48,0 0-160,0 0 144,0 1-15,0 3-25,0-1 0,0-3-104,0 5 88,0 3-8,0-4-32,0 7-8,0-11-40,0 9 32,0 1 0,0 3 24,0 3-48,0-16-8,0 19 32,0 1 0,0 3 24,0 0 16,0-23-72,0 25 88,0 0 8,0 2 8,3-1 32,-3-26-136,0 25 96,2-2-8,-2 1 0,2-1-24,-2-23-64,2 24 80,1-2-32,-3 1-8,2 0 16,-2-23-56,2 22 32,0-1 24,2 1 0,-2-2 32,-2-20-88,2 20 56,2 0 0,-1-2-8,0-1-96,-3-17 48,4 17 24,-1-3 8,0 1-8,1-2 64,-4-13-88,9 12 16,-9 1-16,3-3-16,0-1-16,-3-9 32,4 3-8,-1 7-48,0-6-32,1 0-24,-4-4 112,3 4-168,0 0-32,1-1-24,-1-1-56,-3-2 280,4 2-304,-1-1-48,0-1-8,1 0-89,-4 0 449,9-3-496,-7 1-24,7-1-56,-7-7 48,-2 10 528,9-4-536,-7-7 32,7 8 24,-7-12 8,-2 15 472,9-10-497,-6 0 33,5-1 24,-4 0 16,-4 11 424,10-14-320,-7 0 40,6-1 64,-7 1 64,-2 14 152,9-15-120,-6 2 40,0-1 32,0 2 40,-3 12 8,4-11-8,-1 0 8,0 1 32,1 0 56,-4 10-88,2-9 168,0 5 64,0-5 32,1 9 0,-3 0-264,2-3 232,-2 1-40,2-1-64,-2 3-24,0 0-104,2 0 56,-2 0 8,3 2 24,-3 1-16,0-3-72,2 3 176,-2 6-40,2-5 24,-2 6 24,0-10-184,2 3 128,-2 8 33,3-2-49,-3 2-24,0-11-88,2 12 104,-2-1-32,2 1 0,-2-1-8,0-11-64,2 11 64,-2 1 48,3-1-8,-3 0 48,0-11-152,2 11 104,-2 0-56,2-1 32,0 0-32,-2-10-48,3 11 40,-1-3 16,0 1-8,1-4-24,-3-5-24,4 11 24,-1-8 32,6 6-8,-7-6-16,-2-3-32,4 3 32,7-1-32,-8-1-8,8 0 16,-11-1-8,4 2-16,9-2-40,-3 0-56,0 0-64,-10 0 176,11-4-224,1 1-64,2-8-72,2 7-48,-16 4 408,17-12-433,-1 9-7,1-12-16,-1 5 24,-16 10 432,14-10-424,0 1-16,-1-1 96,0 0 40,-13 10 304,12-10-248,-1 1 80,0 0 16,-1 0 40,-10 9 112,9-9-80,0 0 24,-5 0 0,8 0 24,-12 9 32,2-3-32,1-8 24,6 7 88,-6-6-88,-3 10 8,2-2 104,0-7-96,0 7 0,1-2 0,-3 4-8,0-9 8,2 7 96,-2-1-88,0 0 80,0 3-96,0-9-72,0 6 120,0 0-72,0 0 40,0 3-16,-1-9 128,-3 9-72,1-4 120,-2 1-8,5 3-168,-8-3 216,4 0 40,-7 3 16,7-2 48,4 2-320,-12 0 320,8 0-8,-7 0-8,6 1-48,5-1-256,-11 4 224,7-1 0,-8 0-32,8 1 0,4-4-192,-11 3 193,7 2-17,-6 3 0,7-4-16,3-4-160,-5 4 152,-4 5-56,8-5 8,-2 5-24,3-9-80,-2 3 88,0 7-24,0-7-8,2-3-56,-1 12 48,1-8-16,0 7 0,3-6 16,-3-5-48,3 11 16,0-7-16,6 6 8,-7-6-32,-2-4 24,10 10 8,-6-7-16,10 7-16,-1-6 32,-13-4-8,14 9-24,2-6 8,-2 0 72,0 1-16,-14-4-40,13 1 32,0 0-64,-1 0-72,0 0-24,-12-1 128,13 0-160,-1 0 56,0-2-8,-1 0-24,-11 2 136,11-4-104,1 1-56,-2 0 32,0-6-16,-10 9 144,10-3-137,-1 0 81,0 0-8,-6-6 8,-3 9 56,12-4-32,-8-6 0,7 7-24,-8-7 32,-3 10 24,9-2-16,-6-7-24,0 6 24,0-6-32,-3 9 48,4-2-40,-1-7-16,0 7 8,1-7-8,-4 9 56,3-2-104,-1-7 64,-2 7-40,3-7 32,-3 9 48,0-3-24,2 0-40,-2 0 32,2-6-24,-2 9 56,0-2-56,0-1 24,0 0 0,0 0 0,0 3 32,0-4-24,0 2-16,0 0 0,0 0-16,0 2 56,0-3-56,0 3 16,0-2 16,0 2 56,0 0-32,0 0 48,0 0 72,0 1 48,0 0 0,0-1-168,0 3 176,-1 0 24,-1 0-48,1 1 56,1-4-208,-2 4 168,1 5-15,0-6 15,0 2-40,1-5-128,-1 9 152,0-6 0,0 7-16,0-6 40,1-4-176,-3 10 144,2-7-16,0 7 32,0-7-64,1-3-96,-1 9 96,0-5-16,0 0-56,-1 5 48,2-9-72,-1 4 88,1 0 8,0 1-24,0-1-32,0-4-40,0 4 64,0 1-72,0-2 24,3 1 16,-3-4-32,2 3 24,0 0 24,1 1-24,1-2-16,-4-2-8,3 2-8,7-1-24,-8 0-8,7-1-24,-9 0 64,3 0-112,6 0-24,-7 0 0,7-2-32,-9 2 168,2-2-152,7-1-16,-7-1 16,7 1 24,-9 3 128,2-9-104,7 7 8,-6-7 48,6 7-8,-9 2 56,2-9-56,7 6 48,-7-6-8,7 6 0,-9 3 16,2-10-8,7 7-40,-7-7 16,7 6 16,-9 4 16,2-10-24,2 7 40,-1-6-24,6 7 16,-9 2-8,0-9-8,4 6-72,-1 0 80,0-6-16,-3 9 16,4-2-8,-1 0 24,-1-2-48,0 2 16,-2 2 16,3-2-64,-1 2 64,0 0-8,0 0-24,-2 0 32,4 0 40,-2 0 8,0 0-32,2 1 16,-4-1-32,2 2 32,1 1-40,-1 1 64,1-1 8,-3-3-64,3 4 64,0 0 32,1 0-64,-1 1 32,-3-5-64,3 9 40,1-6-40,-2 2 32,1 4 0,-3-9-32,4 3 40,-2 2-8,1 3 0,1-4 0,-4-4-32,2 3 16,0 2 0,0-1 8,2 1-8,-4-5-16,3 3 56,-1 0 8,2 1 0,-2-1 0,-2-3-64,2 3 80,0 0 32,1-1 16,-1 0 24,-2-2-152,2 1 152,0 0-16,1 0-24,-1 1-8,-2-2-104,2 0 88,0 0 8,1 0 0,-1 0-32,-2 0-64,2-3 40,0 3 0,0-3-56,2 0 24,-4 3-8,3-4 24,1 1 8,-1 0-24,0-6 32,-3 9-40,4-3 8,-1-6-56,6 7 8,-7-7-64,-2 9 104,3-2-96,8-7 24,-9 7-40,7-7 16,-9 9 96,2-2-80,7-2-16,-7-5 32,8 7 8,-10 2 56,4-3-40,6-1 8,-7-5 8,7 7 8,-10 2 16,3-2-24,8-1 0,-9-1 0,7 1 8,-9 3 16,2-2-16,7-1 8,-7 1 24,7 0-24,-9 2 8,2-2 24,7 2 24,-7-3 0,2 3 80,-4 0-128,9-2 128,-7 2 24,1 0-80,1 0 128,-4 0-200,3 1 120,0 0 24,1 2 112,-1-1-96,-3-2-160,2 3 296,1 1 24,0 0 40,0 5-40,-3-9-320,3 3 273,0 2-41,0 6-48,1-6-16,-4-5-168,3 11 136,0-1-16,1 2-40,5 0-40,-9-12-40,2 13 24,7-1-56,-7 0-16,7 0 104,-9-12-56,3 11-40,7 0-200,-1-1-304,0 0-577,-9-10 1121,4 10-1768,8 0-841,-9 0-703,10-1 783,-13-9 2529,3 5-1504,9 6 808,-8-8-8,-4-3 704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31:18.096"/>
    </inkml:context>
    <inkml:brush xml:id="br0">
      <inkml:brushProperty name="width" value="0.1" units="cm"/>
      <inkml:brushProperty name="height" value="0.1" units="cm"/>
      <inkml:brushProperty name="color" value="#ED1C24"/>
    </inkml:brush>
  </inkml:definitions>
  <inkml:trace contextRef="#ctx0" brushRef="#br0">6 321 1472,'0'0'0,"0"0"96,0 0-96,0 0 80,0 0 24,-1 0 16,0 0 16,0 0-32,-1 0-24,2 0-8,0 0-48,0 0-24,0-2 32,0 0-32,0 0-56,0 0-56,0 2 112,0-4-160,4 1-24,-1-6 48,6 7 40,-9 2 96,2-4-48,8-6 24,-6 8 8,7-9-8,-11 11 24,3-4-16,10-8 8,-10 9-8,9-10 0,-12 13 16,4-3 0,8-9-16,-9 8 16,10-8-8,-13 12 8,3-9 0,7 0 0,-7 0 0,7 6 0,-10 3 0,3-12 8,6 8-8,-7-8 8,1 9 0,-3 3-8,9-13 8,-9 10 0,2-9 0,1 8 16,-3 4-24,2-12 8,-2 9 24,2-10-16,-2 10 8,0 3-24,0-11 24,0 7-8,0-6 24,0 7 8,0 3-48,-1-10 72,0 8 16,-1-7 24,-2 7 8,4 2-120,-3-4 128,0-5 8,-1 7 0,1 0 16,3 2-152,-5-4 176,1 2 24,-1 0 24,1 0 24,4 2-248,-4 0 296,-1-3 24,1 3 32,-1 0 9,5 0-361,-4 0 368,-1 0 0,1 2-8,-1-1 16,5-1-376,-4 3 352,-1 0 8,1 1 0,-1 5-32,5-9-328,-3 3 312,0 2-8,-1 5-48,1-6-8,3-4-248,-3 11 256,-1-6-24,1 8 1,-1-3-25,4-10-208,-3 10 168,0 1 8,-1 1-16,2 2 0,2-14-160,-2 15 176,1-1-8,0 1 16,0-2 8,1-13-192,-2 14 168,2 0 16,0 2-32,0 2 0,0-18-152,0 17 120,0-1 0,0 1 8,3 0-24,-3-17-104,2 16 136,0-1 0,0 1-8,1-2 16,-3-14-144,2 15 136,0 0 8,1-1 0,1 1 0,-4-15-144,2 14 128,0 1 8,2-1 0,-2 1-16,-2-15-120,3 14 88,1 1 25,-1-1-25,6 0 0,-9-14-88,0 14 88,3 0-32,6-1-8,-7 2 8,-2-15-56,4 13 32,-1 1 8,6-1-16,-6 0-24,-3-13 0,11 14 32,-8-2-8,7-1 24,-7 1-24,-3-12-24,13 11 24,-10-1-48,7 0 0,-7 0-72,-3-10 96,10 4-264,-7 6-145,6-7-239,-7 0-248,-2-3 896,3 5-1176,6-1-344,-7-1-345,2 1-119,-4-4 1984,3 2-1833,0-1 545,1 0 512,-1 0 400,-3-1 376,4 0-152,-1 0-1096,-3 0 1248</inkml:trace>
  <inkml:trace contextRef="#ctx0" brushRef="#br0" timeOffset="1237">283 434 1296,'0'0'0,"0"0"216,0 0 88,-1 0 176,-2 0 232,-6 0 184,6 0 97,-7 0 23,10 0-1016,-5 0 984,-7 0-64,3 0-64,-1 2-111,10-2-745,-10 1 680,-3 1-88,0 1-112,-1 1-56,14-4-424,-13 3 352,0 1-96,-1 1-32,1 4-88,13-9-136,-14 3 96,2 2-16,0 5-24,1-7 0,11-3-56,-12 5 24,2 5-8,1-7 8,6 6-24,3-9 0,-10 3-80,7 2-80,-2 4-120,2-6-216,3-3 496,-4 5-672,1 4-304,0-6-297,2 1-279,1-4 1552,-2 9-1680,1-5 63,1 0 385,0 5 472,0-9 760,0 2-424,4 2 248,5 0 88,-7 1-64,-2-5 152,10 4-1184,-10-4 1184</inkml:trace>
  <inkml:trace contextRef="#ctx0" brushRef="#br0" timeOffset="1238">462 578 1080,'0'0'0,"0"0"96,0 0-40,0 0-56,0 0 48,0-3 0,3 1 8,-3 0 56,0 2-112,0-2 160,0-1 64,0 1 56,0 0 56,0 2-336,0-3 392,0-1 32,0 1 32,0 0 16,0 3-472,0-4 457,-2 1-57,1 0-32,-1-1-48,2 4-320,-2-3 272,0-1-24,-2 2-48,1 0-40,3 2-160,-3-2 112,-1-1-8,1 3-24,-1-2-16,4 2-64,-4 0 80,0 0-16,-1 0 16,1 1 8,4-1-88,-5 1 136,1 3 32,-1-1 40,1 2 24,4-5-232,-5 4 208,1 5-8,-1-6-8,2 2-8,3-5-184,-3 10 176,-1-7-24,1 9-24,0-8 17,3-4-145,-4 10 144,2-7-32,1 8 0,0-8-16,1-3-96,-1 10 112,1-7-32,0 7-16,0-6 16,0-4-80,0 9 64,0-6 8,2 1 24,0 1-32,-2-5-64,3 4 72,1 1 8,5-2-24,-7-2 24,-2-1-80,9 2 72,-7-2-8,8 0 16,-6 0-32,-4 0-48,12-4 56,-9 1-40,9-1 0,-8-5 16,-4 9-32,12-2 16,-8-7 104,8 7-200,-9-7 80,-3 9 0,11-2-40,-7-7-128,6 7 200,-7-7-136,-3 9 104,10-4-104,-8-6-8,7 7-24,-6-6-8,-3 9 144,9-2-208,-7-7-48,1 7-104,6-7-73,-9 9 433,2-3-488,2-6-64,-1 7-56,0-7-32,-3 9 640,4-2-720,-1-1-16,-1-1-32,-2 1-17,0 3 785,3-3-744,-3-1 64,2 1 144,-2 1 176,0 2 360,2-3-208,-2 1 112,0 2 96,0 0-48,0-2 0,0 2 48,0 0-32,0 0 64,0 0-112,0 0 24,0 0-576,0 0 1400,0 0-1536</inkml:trace>
  <inkml:trace contextRef="#ctx0" brushRef="#br0" timeOffset="1239">635 469 1040,'0'0'0,"0"0"0,2 0 128,-2 0-72,0 0 8,2 0 40,-2 0-104,0 0 176,2 0 88,-2-2 104,0 2 72,0 0-440,3 0 520,-3 0 56,2 0 48,-2 0 17,0 0-641,2 0 608,-2 0 0,2 0-24,-2 0-56,0 0-528,3 0 504,-1 0-56,1 0-104,0 0-8,-3 0-336,4 0 264,-1 0-55,1 1-9,-1 1-48,-3-2-152,3 4 128,6-1-24,-7 0-24,2 1-48,-4-4-32,3 4 40,0 5 0,1-6-24,-1 2 48,-3-5-64,9 9 32,-9-6 0,4 2 0,-1 4-16,-3-9-16,3 3 32,1 2 8,-1 3 24,-1-4 8,-2-4-72,2 9 56,1-6-16,-1 2 8,0 4 16,-2-9-64,2 3 88,-2 1 32,3 5-16,-3-5 32,0-4-136,0 3 176,0 2 40,0-1 72,0-1 72,0-3-360,0 4 408,0-1-40,0-1-8,0-1-72,0-1-288,0 0 208,-2 0 9,1 0-65,0 0-24,1 0-128,-1-2 96,0-1-32,0-1-24,1 1-8,0 3-32,0-10 8,0 8-40,0-7 48,0 7-32,0 2 16,0-9-16,0 6 16,0-7 0,0 7-32,0 3 32,0-10-56,2 7-32,0-7-112,1 6-49,-3 4 249,2-10-344,1 7-96,6-7-120,-7 7-136,-2 3 696,9-9-832,-5 7-224,6-7-225,-7 7-231,-3 2 1512,12-9-1680,-8 7 39,9-1 313,-3-1 488,-10 4 840,10-9-464,0 7 264,0 0 24,1-2-728,-11 4 904,0 0 0</inkml:trace>
  <inkml:trace contextRef="#ctx0" brushRef="#br0" timeOffset="1800">1178 410 1376,'0'0'0,"0"0"456,0 0-456,0 0 648,-1 0 152,0 0 56,0 0-39,1 0-817,-1 0 704,0 0-160,0 0-104,-1 0-136,2 0-304,-1 0 224,0 0-88,1 0-80,0 0-24,0 0-32,0 1 24,0 2-16,0 1 16,0-4-24,0 4-8,0 6 0,0-6 0,0 7-32,0-11 40,2 9 0,-2 0-8,3 1 8,-3 0 32,0-10-32,2 11 8,-2 0 0,2 0 16,0 1-24,-2-12 0,3 10 24,-1 0-8,0-1 0,0 0-16,-2-9 0,3 4-64,-1 6 0,1-7-56,1 1-96,-4-4 216,3 4-216,7 0-96,-8-1-56,8-1-24,-10-2 392,4 1-472,8-1-32,-9 0-41,10-2 17,-13 2 528,9-2-464,-1-1 48,1-8 64,0 9 48,-9 2 304,4-9-280,9 7 40,-4-9 40,-6 8 32,-3 3 168,14-13-112,-11 10 32,10-9 32,-10 8 32,-3 4 16,12-12-16,-8 9 8,7-10 0,-8 10 0,-3 3 8,10-14-8,-6 6 0,6-1 8,-8 0 0,-2 9 0,9-9 0,-7 5 0,1-8 0,1 9 0,-4 3 0,3-12 0,0 9-8,1-6 16,-2 7 0,-2 2-8,0-3 8,2 0 8,-2 1 16,0 2 0,0 0-32,0 0 72,0 0 64,0 0 80,0 0 96,0 0-1048,-1 2 1912,-1 2-648,-1 0 72,-1 5 8,4-9-608,-3 3 560,-2 8-39,-4-7-49,6 8-40,3-12-432,-9 10 408,6 0-40,-7 1 24,5 0 16,5-11-408,-12 14 408,3 1 40,-2 2-24,0 0 8,11-17-432,-10 17 377,-1 2-9,1 0-32,1 0-72,9-19-264,-9 20 240,5 1-88,-6-2 16,7-2-16,3-17-152,-9 18 152,5-1-56,0-1-32,-1-1 8,5-15-72,-4 15 24,-1 0 48,1-1 0,1 1-32,3-15-40,-4 12 56,1 0-8,-1 1-8,2-2-8,2-11-32,-2 11 8,1 0-16,1-2-32,0 0-56,0-9 96,0 4-216,0 7-152,0-8-192,0 0-256,0-3 816,0 5-1153,2-1-303,-2 1-280,2-2-25,-2-3 1761,3 3-1360,-1 0 504,0-1 416,0-1 264,-2-1 176,3 1-424,-1-1-184,-2 0 608</inkml:trace>
  <inkml:trace contextRef="#ctx0" brushRef="#br0" timeOffset="2280">1707 530 808,'0'0'0,"0"0"88,0 0-56,0 0-32,-1 0 32,1 0-32,-1 0 24,0 0 0,0-3 8,0 3-8,1 0-24,-1-2 48,-2 0 32,1 0 32,0-1 48,2 3-160,-2-2 176,-1 0 48,1 0 32,0-1 32,2 3-288,-3-2 336,-1 0 16,1 2 24,0-2 16,3 2-392,-4-3 408,1 3 17,0-2 7,-2 2-16,5 0-416,-9-2 384,6 2-40,-2-2-56,-4 2-24,9 0-264,-3 0 256,-2 0 16,-3 0 0,4 0 32,4 0-304,-4 1 312,-5 1-8,5 1-8,0 1-16,4-4-280,-10 9 265,7-6-41,-8 2 16,8 4-8,3-9-232,-9 3 176,6 6 40,-2-6-88,-4 8-16,9-11-112,-3 5 136,0 6-16,-2-6 40,1 6-24,4-11-136,-5 4 152,2 7-16,0-6-40,-1 6 16,4-11-112,-3 3 56,2 7-8,1-6 32,0 6-24,0-10-56,0 3 112,2 2-24,1-1 0,1 0-32,-4-4-56,11 3 72,-8-2-16,9 0-48,-3-1 72,-9 0-80,9 0 40,0 0 16,0-2 16,0 0-24,-9 2-48,9-4 24,0-5-16,0 7-8,0-7 24,-9 9-24,9-2 16,0-7-32,0 7 16,0-7 0,-9 9 0,9-2-24,-6-7 8,9 6-40,-8-6-72,-4 9 128,11-2-160,-8-7-40,1 7-104,5-1-120,-9 3 424,0-4-560,3-5-232,-1 7-225,0-1-143,-2 3 1160,3-4-1376,-3 1-104,2 0 15,-2-1 225,0 4 1240,0-3-800,0 0 344,0 0 264,-1 3 120,1 0 72,-2 0-56,-2 0-760,4 0 816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31:21.164"/>
    </inkml:context>
    <inkml:brush xml:id="br0">
      <inkml:brushProperty name="width" value="0.1" units="cm"/>
      <inkml:brushProperty name="height" value="0.1" units="cm"/>
      <inkml:brushProperty name="color" value="#ED1C24"/>
    </inkml:brush>
  </inkml:definitions>
  <inkml:trace contextRef="#ctx0" brushRef="#br0">47 1 752,'0'0'0,"0"0"120,0 0-64,0 0-56,0 0 80,0 0 64,0 0 96,0 0 136,0 0-1216,-1 0 2184,0 0-720,-1 0 64,1 0 0,1 0-688,0 0 657,-1 0-73,1 0-96,-1 0-32,1 0-456,0 0 408,0 0-48,-1 0-56,1 0-40,0 0-264,0 0 224,0 0-48,-1 0 8,1 1-56,0-1-128,-1 1 88,1 0 8,-1 0-16,0 1 0,1-2-80,-2 2 120,1 0 16,0 0 24,0 0 1,1-2-161,-1 4 184,0-1 24,0 1 32,0 0 8,1-4-248,-2 4 264,1 1 16,-1 4 0,0-6 0,2-3-280,-2 5 240,-1 4-24,1-6-48,0 7 0,2-10-168,-2 3 144,1 6-48,-1-5-16,1 0-48,1-4-32,-1 9 16,0-5 0,0 0 8,1 5 40,0-9-64,0 3 80,0 1-24,2 0-8,0 0 8,-2-4-56,4 3 24,-1 0 16,7 1-24,-6-2 0,-4-2-16,10 1 16,-7-1-16,7 0 24,-7 0-96,-3 0 72,13 0-48,-10 0-8,9-2-8,-8-2 56,-4 4 8,12-3-32,-9 0 0,10-1-32,-10 1-16,-3 3 80,12-3-48,-8-1-24,6 1 24,-7-6 16,-3 9 32,10-2-32,-6-2 24,6 1 8,-8-6 0,-2 9 0,9-2-8,-7-2 8,7 1 8,-7-6-16,-2 9 8,4-2 0,-1-1-24,6-1 24,-9-5 0,0 9 0,3-2 0,1-1-16,-1-1 8,0-5-24,-3 9 32,4 0-16,-1-3-8,-1 0-24,-2 3 48,3-3-48,-3 3 48,2-2-72,0 0 16,1 0 8,1 2 0,-4 0 48,3-3-16,-1 3 8,1 0-8,-1 0 48,-2 0-32,2 0 40,0 0 8,1 0 56,-1 2 24,-2-2-128,2 2 128,-2 1 32,0 2-24,0 4 16,0-9-152,0 3 160,0 1-32,0 5 24,0-5 24,0-4-176,0 4 128,0 6 32,0-6-16,0 6-40,0-10-104,0 3 105,0 7-33,0-7-8,0 7-8,0-10-56,2 5 48,-2 6 0,2-6-32,-2 6 32,0-11-48,3 4-24,-3 7 0,2-6-8,0 5-8,-2-10 40,2 3-104,2 7-201,-1-6-311,0 5-416,-3-9 1032,4 3-1528,7 2-577,-8-1-391,11 1 167,-14-5 2329,11 3-1528,0-1 680,0-1 488,1 0-600,-12-1 960,0 0 0</inkml:trace>
  <inkml:trace contextRef="#ctx0" brushRef="#br0" timeOffset="1143">671 171 1880,'0'0'0,"0"0"0,0 1 816,0 0 168,0-1-64,-1 1-15,0 0 7,0 1 112,0 0 0,-1 0-87,2-2-937,-1 2 784,0 2-176,0-1-152,0 0-152,1-3-304,-1 4 192,0 5-104,-1-6-56,-1 8-48,3-11 16,-2 9 0,-1 0 32,-1 1-24,0 1-80,4-11 72,-10 13-400,5 1-568,-8 1-833,2 0-727,11-15 2528,-11 16-2321,-1-1 769,1-2 680,-1-1-408,12-12 1280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31:23.943"/>
    </inkml:context>
    <inkml:brush xml:id="br0">
      <inkml:brushProperty name="width" value="0.1" units="cm"/>
      <inkml:brushProperty name="height" value="0.1" units="cm"/>
      <inkml:brushProperty name="color" value="#ED1C24"/>
    </inkml:brush>
  </inkml:definitions>
  <inkml:trace contextRef="#ctx0" brushRef="#br0">167 0 2600,'0'0'0,"0"0"568,0 0 144,0 0-712,0 0 881,0 0 71,0 0 0,0 1 48,0-1-1000,0 1 952,-1 0-71,0 1-81,0-1-120,1-1-680,-1 2 576,0 1-88,0 1-88,0-1-48,1-3-352,-2 4 288,1 5-32,0-5-32,0 6 0,1-10-224,-1 4 168,0 8 17,1-8-17,0 9-8,0-13-160,0 10 160,-1 2 0,0 1 8,1 2-16,0-15-152,0 15 144,0 4-56,0 0 8,0-1-64,0-18-32,0 19 48,2-1-16,0-1-24,0 0 64,-2-17-72,3 15 16,-1 0 8,1-1-16,0 1-8,-3-15 0,4 13 0,5 1 24,-9-2 0,3 0-16,-3-12-8,4 12-16,-1-1-56,0 0-48,-1-1-128,-2-10 248,4 9-328,-2 0-120,0-6-145,1 7-183,-3-10 776,2 4-1040,0-1-352,0 2-385,0-2-191,-2-3 1968,3 3-1840,-1 1 471,0-3 521,0 0 408,-2-1 440,3 0-200,-1 0-48,-2 0-1440,0 0 1688</inkml:trace>
  <inkml:trace contextRef="#ctx0" brushRef="#br0" timeOffset="842">298 161 2208,'0'0'0,"0"0"160,0 0-8,0 0 80,0 0-232,0 0 304,0 0 88,0-2 48,-1 2 8,-1-2 17,0 2-25,-1-3-24,0 3-16,3 0-400,-3-2 352,-1 2-40,0-2-80,-5 2-48,9 0-184,-3-2 128,-6 2-24,4 0-40,-6 0-16,11 0-48,-9 0 24,0 0-8,-1 0 8,0 0-8,10 0-16,-10 0 56,0 0-24,0 0-8,0 0 24,10 0-48,-12 0 16,1 0 0,0 0-8,1 0 0,10 0-8,-10 1 0,0 0 0,0 0-8,0 2 0,10-3 8,-10 4-40,1-1 0,0 1-8,0-1-8,9-3 56,-5 3-56,-6 2-56,8 4-56,-2-6-40,5-3 208,-4 9-288,-1-5-120,2 8-104,1-8-136,2-4 648,-1 11-713,1-6 41,0 6 120,0-7 176,0-4 376,0 12-216,3-8 96,6 8 48,-7-3-8,-2-9 80,4 9-96,8 0-56,-9 0-1584,-3-9 1736</inkml:trace>
  <inkml:trace contextRef="#ctx0" brushRef="#br0" timeOffset="843">493 336 1536,'0'0'0,"0"0"0,0 0 360,2 0-216,1-4-56,1 1-16,5 0-16,-7-6-8,1 6-8,1 0 0,-4 3-40,3-10 48,0 8 8,1-7 40,-1 7 48,-3 2-144,2-9 216,1 6 80,-3-6 72,0 7 96,0 2-464,0-9 536,0 7 65,0-7 31,-1 7-32,1 2-600,-4-4 576,1 1-24,-2-6-48,-4 7 0,9 2-504,-3-3 496,-1-1 9,-7 1 15,7 0-32,4 3-488,-11-4 440,6 1-64,-6 1-72,7-1-96,4 3-208,-12 0 200,8 0-56,-8 0-24,7 0-16,5 0-104,-11 4 80,7-1 8,-8 7-56,8-7 16,4-3-48,-11 11 8,6-8-16,-5 8 0,7-1 0,3-10 8,-10 10-16,6 1 8,-6 2 48,8-1-72,2-12 32,-3 11 0,1 0 0,0 1-40,2-2 56,0-10-16,0 10-24,0-1-8,3 0 16,0 0-16,-3-9 32,3 9 0,6-6 0,-6 7 16,5-8-8,-8-2-8,3 4 24,6-1-8,-6-1-184,9-1-80,-12-1 248,4 0-264,8 0 48,-9 0 176,10-3 64,-13 3-24,3-9 32,9 7-16,-8-2-16,8-6 24,-12 10-24,3-2 24,10-9-8,-10 7-56,7-8-40,-10 12 80,3-3-168,6-9-96,-6 8-120,0-8-184,-3 12 568,3-3-728,1-10-297,-2 10-231,0-9-144,-2 12 1400,0-4-1369,0-8 337,0 9 352,0-10 296,0 13 384,0-3-200,-2-7-1648,2 10 1848</inkml:trace>
  <inkml:trace contextRef="#ctx0" brushRef="#br0" timeOffset="1771">962 169 2352,'0'0'0,"-2"0"248,1 0 72,1 0 152,0 0 160,0 0-632,0 0 801,0 1 135,0 3 88,0-1-16,0-3-1008,-1 3 968,0 1-135,1-1-121,-1 0-64,1-3-648,0 4 552,0 5-72,0-6-40,0 1-56,0-4-384,0 12 352,0-8-32,0 7-64,0-6-56,0-5-200,0 11 137,0-2-57,0 1-16,0 0-8,0-10-56,0 10 40,2 0 0,0 0-24,2 0 0,-4-10-16,3 10 48,1 0-32,-1-1 48,0 0-8,-3-9-56,4 9 64,-2-4-8,0 6-16,0-7 0,-2-4-40,3 10 80,-1-6-8,0 5-8,0-7-8,-2-2-56,3 3 56,-3 1-16,2-1 24,-2-1-8,0-2-56,0 1 48,0 1 16,0-1-40,0-1-16,0 0-8,0 0-8,0 0-64,0-3 8,0 0-8,0 3 72,0-3-104,-1-6 8,0 7-8,-1-7-40,2 9 144,-1-4-136,0-7-24,0 8-32,0-10 16,1 13 176,-1-9-193,0-1 9,0 0 40,-1 0-24,2 10 168,0-10-144,0 0 16,0 0-16,0 0 32,0 10 112,0-10-136,3 0 32,-1 0 16,1 0-24,-3 10 112,4-10-128,6 1-88,-8 0-104,7 0-112,-9 9 432,3-9-600,10 0-152,-10 6-137,10-10-95,-13 13 984,9-2-984,0-1 32,-5-1 72,8 1 71,-12 3 809,3-2-680,11-1 144,-5 3 176,0 0 160,-9 0 200,9 0-120,-1 0 72,1 2 16,-5 0 8,-4-2 24,12 3-32,-9 1 16,10-1 0,-10 0 8,-3-3 8,12 4 8,-8 0-16,6 1 16,-8-1-16,-2-4 8,9 4 0,-7 1 0,2-1 0,5 5 8,-9-9-8,2 4 0,0-1 0,0 2-8,-2-5 8,2 4 0,1 0 0,-3 1 8,2 4 0,-2-9-8,0 3 0,2 1 16,-2 0-8,2 1 16,-2-5-24,0 4 16,3 1 0,-3-1 0,2 0-8,-2-4-8,0 5 16,2-1 16,-2 1-16,2-2 0,-2-3-16,0 4 24,3-1-8,-3 0 8,2 0 0,-2-3-24,2 2 24,0-1-8,1 0 8,-1 0 0,-2-1-24,2 0 16,1 0 0,1 0-8,-1-2 0,-3 2-8,9-3-8,-7-6-16,2 6-16,6 0 8,-10 3 32,2-10-40,7 8 8,-7-7 16,7 7-8,-9 2 24,2-9-8,7 5 8,-6-6-8,5 7 8,-8 3 0,3-10 0,0 7 0,0-5 0,6 5 0,-9 3 0,3-9 0,-1 7 0,1-7 8,1 7 8,-4 2-16,2-9 16,0 7 8,0-7 16,-2 7 32,0 2-72,0-4 120,0 1 32,0 0 48,0-1 32,0 4-232,-1-3 272,-2-1 48,-1 2 88,1 0 57,3 2-465,-4 0 560,-5 0 48,5 0-8,-7 0 0,11 0-600,-4 0 544,-8 2-64,8 2-56,-7 0-56,11-4-368,-9 10 321,0-7-17,0 9-32,-1-2-24,10-10-248,-11 12 248,0 0-64,0 1-40,2-1-24,9-12-120,-4 12 80,-6 3 0,7-1-8,-1 1-8,4-15-64,-3 13 64,2 0-16,0-1-8,1 0 16,0-12-56,0 11 32,3 1 0,6-1 8,-6 0 0,-3-11-40,10 10 56,-1 0-16,0-1-8,2-6-24,-11-3-8,12 5 16,-2-2-16,0 1 0,0-3-24,-10-1 24,12 1-64,0-1-40,1 0-8,-1-4-48,-12 4 160,12-3-200,1-8-40,-1 8-56,0-10-128,-12 13 424,13-9-496,-2 0-97,0 6-55,0-10-16,-11 13 664,11-9-656,-1 0 24,-1 0 0,0 0-32,-9 9 664,9-9-737,-7 5 25,7-9 128,-6 10 168,-3 3 416,9-14-256,-7 11 112,1-9-24,1 8-1600,-4 4 1768,0 0 0</inkml:trace>
  <inkml:trace contextRef="#ctx0" brushRef="#br0" timeOffset="2457">1578 178 2304,'0'0'0,"0"0"312,0 0 128,0 0 240,0 0-680,-1 0 945,1 0 175,0-2 56,0 2-64,0 0-1112,0-2 976,0 2-191,0 0-97,0 0-128,0 0-560,0 0 512,0 0-8,0 0-88,0 0-56,0 0-2152,0 0 3864,0 0-1856,0 1-48,0 1-16,0-2-152,0 3 128,2 1-24,0 0 1,1 5-41,-3-9-64,2 3 80,0 7-8,0-5-24,1 6 24,-3-11-72,2 5 64,0 6 8,0-2 56,0 0 0,-2-9-128,3 9 208,-1 0 8,0 1 32,0 0 32,-2-10-280,0 10 264,3 0 0,-1 0-56,0 0-32,-2-10-176,2 10 128,1 0-40,-1 0-8,1 0 0,-3-10-80,4 10 104,-1 0 0,0-1-32,1 0 0,-4-9-72,3 9 40,0-4 8,1 6 0,5-8-16,-9-3-32,2 5 64,1-2-16,1 0 8,5 1 0,-9-4-56,2 1-8,1-1-64,6 0-104,-7 0-72,-2 0 248,9-3-288,-7-6-32,7 5-16,-6-6-24,-3 10 360,9-3-392,-7-10 24,7 5 8,-7-1 48,-2 9 312,9-10-256,-7-1 56,2 0 47,-1-2 33,-3 13 120,3-15-88,1 1 16,-1-1 40,0 2-8,-3 13 40,3-14-24,-1 1 8,0 0-16,0 0 16,-2 13 16,0-12-16,3 0-16,-3-1 32,2 2-16,-2 11 16,0-11-48,2 1 32,-2 0-40,2 1-40,-2 9 96,0-4-152,3-4-168,-1 8-184,0-4-232,-2 4 736,2-3-968,0 1-273,1 2-199,-1 0-112,-2 0 1552,2 0-1480,0 0 359,1 2 385,-3-2 736,3 3-416,0 6 232,1-6-8,-1 2-1576,-3-5 1768,0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31:27.043"/>
    </inkml:context>
    <inkml:brush xml:id="br0">
      <inkml:brushProperty name="width" value="0.1" units="cm"/>
      <inkml:brushProperty name="height" value="0.1" units="cm"/>
      <inkml:brushProperty name="color" value="#ED1C24"/>
    </inkml:brush>
  </inkml:definitions>
  <inkml:trace contextRef="#ctx0" brushRef="#br0">8 414 3000,'0'0'0,"0"0"0,0-2 480,0 2 56,0 0-16,0 0 65,0 0-585,0 1 672,0 0 72,0 0 8,0 0-96,0-1-656,0 4 552,0-1-104,0 0-112,0 1-15,0-4-321,0 3 272,0 2-8,3 4 0,-3-6-24,0-3-240,2 4 240,-2 5-48,2-5-16,0 7 0,-2-11-176,2 4 192,1 7 0,-3-6 0,2 6-8,-2-11-184,0 5 128,2 6-16,0-7-32,-2 7-16,0-11-64,3 5 80,-3 6-40,2-7 0,-2 6-8,0-10-32,2 3-40,-2 6-128,2-6-248,-2 1-360,0-4 776,3 3-1360,-3 0-577,2-2-263,1 1 463,-3-2 1737,4 0-1136,-1 0 520,0-4-1056,-3 4 1672</inkml:trace>
  <inkml:trace contextRef="#ctx0" brushRef="#br0" timeOffset="1">11 0 5273,'0'0'0,"0"0"1616,0 0-1616,0 0 944,-2 0-448,0 0-288,1 1-96,1-1-112,-1 1 80,0 2-40,0 0-48,0 0-216,1-3 224,-2 4-744,2-1-656,0 0-200,3 1 303,-3-4 1297,2 3-856,0 2-1328,-2-5 2184</inkml:trace>
  <inkml:trace contextRef="#ctx0" brushRef="#br0" timeOffset="1056">371 433 2072,'0'0'0,"0"0"648,0 0-240,-1 0 80,-1 1 48,1 0 17,-1 0 39,0 1-32,1-1-72,0 0-88,0 0-144,1-1-256,-2 1 152,1 0-72,0 0-56,0 0-8,0 1-24,0-1 0,0 0-24,1 0-24,0 0-8,0-1-56,0 0 0,0 0-8,0 0-16,0 0 24,0 0 0,0 0 32,2 0 16,0-2 48,0 0-8,1-1 24,-1 1 8,0 0 8,0-2 8,1 1 0,-1 0 24,0-1 56,0 1 64,1 0 80,-1-1 64,0 1 72,-2-6 16,2 7 8,-2-2-16,3 1-32,-3 0 16,0-6-23,0 9-345,0-2 336,0-2 0,0 1-32,0-6 0,0 9-304,0-2 288,-2-2-16,1 1-72,0 0-8,1 3-192,-2-4 128,0 1-40,-1-1-16,1 1-40,2 3-32,-3-2 24,-1 0-16,1-1-16,-1 3 8,4 0 0,-9 0 8,5 0 0,-6 2 24,6 1-8,4-3-24,-11 9 40,6-6 0,-5 7 0,6-1 0,4-9-40,-13 11 16,9 1 16,-7 2-40,6 1 0,5-15 8,-10 14 0,7 2-24,-1-2 56,2 1-40,2-15 8,-1 17 16,1 0-16,0-2 24,2 1-8,-2-16-16,4 14 40,7 1 8,-8-2 0,8 0 24,-11-13-72,10 12 64,-1-1 16,1-6-16,-1 6 8,-9-11-72,9 2 56,0 1-32,-5 1 32,8-2-16,-12-2-40,9 1 48,0 0-16,0-1-40,0 0-32,-9 0 40,9 0-72,0-3-48,0 0-88,1-8-56,-10 11 264,10-2-344,0-9-72,0 8-40,-1-10-32,-9 13 488,9-3-464,0-10 40,-6 4 72,9 0 71,-12 9 281,4-9-224,6 0 48,-7-1 16,6 0-16,-9 10 176,2-10-168,2 1-8,-1 0 24,0 0 8,-3 9 144,4-9-128,-1 0 48,0 5-24,0-8 16,-3 12 88,2-3-112,-2-9-8,2 8-48,-2 4 168,0-12-176,2 9-8,-2-10 16,3 10 56,-3 3 112,0-12-96,0 8 40,0-6 24,0 7 24,0 3 8,0-9 16,0 7 64,0-2 40,0 1 24,0 3-144,0-2 176,0-1 32,0 1 80,0 2 88,0 0-376,0 0 496,0 0 64,0 0 65,0 1 7,0-1-632,2 4 600,-2-1-40,2 1-88,-2 5-64,0-9-408,2 4 312,-2 6-56,3-6-24,-3 7-48,0-11-184,2 9 160,-2 0-40,2 0-16,-2 0-16,0-9-88,2 9 96,-2 0 0,3 0-24,-3 0 0,0-9-72,2 9 48,-2 0-16,2 0 24,-2 0 9,0-9-65,2 9 48,1-5 0,-1 7-32,0-6 8,-2-5-24,2 10 40,0-7-8,1 6 0,-1-5-8,-2-4-24,2 3 16,0 0 0,1 1-32,-1-3 0,-2-1 16,2 1-80,0 0 0,1-1-24,0 0-33,-3 0 137,3-2-128,1-1-24,-1-6-48,0 6 16,-3 3 184,4-3-208,-1-7 24,0 7 16,1-9 40,-4 12 128,3-3-112,6-9 24,-9 8 24,3-8 8,-3 12 56,4-3-16,-1-10-8,1 10 16,-1-9-8,-3 12 16,3-4-24,1-8-8,-1 9 16,0-8 24,-3 11-8,4-4-48,-1-6 32,0 7-16,1-6-16,-4 9 48,3-2-16,0-2-48,1-5-16,-1 9 0,-3 0 80,4-2-64,-1 2-16,0 0 16,1 0 16,-4 0 48,3 0-40,0 0 24,1 1 0,-1 2 16,-3-3 0,3 4-8,1 0 16,-1 5-24,-1-5 32,-2-4-16,4 4 32,-2 5-32,1-6 40,1 7-16,-4-10-24,3 4 32,0 6 40,1-7 8,-1 7 0,-3-10-80,3 4 96,1 6 0,-1-7 8,0 7 24,-3-10-128,4 4 128,-1 4 0,1-4 24,-1 0 32,-3-4-184,9 9 176,-7-7 48,1 2 16,1 0 8,-4-4-248,9 4 232,-9-1 1,3 0-17,6-1-72,-9-2-144,2 1 144,1-1-40,0 0 0,0 0-16,-3 0-88,4-3 88,5 0-32,-9 0 8,3-1-8,-3 4-56,3-9 40,1 7-8,-1-7 0,0 7-16,-3 2-16,4-9-24,-1 6-16,0-7-16,1 6-56,-4 4 112,3-12-128,0 9-32,1-10-80,-1 10 8,-3 3 232,4-12-272,-2 3-41,0 0 1,0 0-24,-2 9 336,2-9-336,1 0-8,-1 0-40,0 0-56,-2 9 440,2-9-520,1 0-96,-1 0-96,0 0-113,-2 9 825,2-3-960,1-10-128,0 10-40,-1-9-9,-2 12 1137,2-4-1000,2-8 296,-2 9 232,1-8 208,-3 11 264,4-4-160,-1-6-1544,-3 10 1704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31:28.897"/>
    </inkml:context>
    <inkml:brush xml:id="br0">
      <inkml:brushProperty name="width" value="0.1" units="cm"/>
      <inkml:brushProperty name="height" value="0.1" units="cm"/>
      <inkml:brushProperty name="color" value="#ED1C24"/>
    </inkml:brush>
  </inkml:definitions>
  <inkml:trace contextRef="#ctx0" brushRef="#br0">12 61 2456,'0'0'0,"0"0"584,0-2 256,0 0 257,0-1 127,0-6 0,-1 6-88,0 0-103,0 0-145,0-6-112,0 6-136,-1 1-120,1-1-104,0-1-80,0 1-88,0 1-80,1 0-88,0-1-16,0 1-32,0 0-8,0 2-24,0 0 16,0 0 0,0 0 16,0 1 8,0-1-40,0 3 56,3 1-16,1 0 17,-1 6 39,-3-10-96,3 4 112,1 8 72,-1-2 8,0 3 16,-3-13-208,11 16 208,-9 3 24,7 2-8,-7 3 24,-2-24-248,3 23 232,6 2-16,-7 1-16,1-1-8,-3-25-192,2 25 216,0 1-8,0 1-8,1-1-48,-3-26-152,2 27 136,0-1-40,0-1-48,2-1 16,-4-24-64,3 24 24,0-1 0,1 0 0,5-1 0,-9-22-24,2 22 48,9 1-24,-9-2-24,7-1 0,-9-20 0,4 19 16,5 0 8,-6-3-24,6-2 0,-9-14 0,3 14-72,7-3-48,-6 0-48,8-2-144,-12-9 312,3 9-416,10-6-128,-10 8-192,9-8-184,-12-3 920,4 3-1169,8 1-303,-9-1-312,10-2-185,-13-1 1969,3 0-1960,8 0 247,-7 0 505,6 0 464,-10 0 744,3-3-392,9-1 224,-8-6 72,8 7-16,-12 3 112,3-11-1416,-3 11 1416</inkml:trace>
  <inkml:trace contextRef="#ctx0" brushRef="#br0" timeOffset="1152">465 433 1680,'0'0'0,"2"0"160,-2 0-80,3-4 0,-3-5-16,2 7 72,-2-7 104,0 7 112,0-7 184,0 7 144,0-2 105,0-4 47,0 5-16,0 1-112,0-1-128,0 0-88,0 3-488,-1-2 352,0 2-56,-2-2-72,1 2-56,2 0-168,-3 0 145,-1 0-1,1 1-16,0 1 16,3-2-144,-9 4 120,5 5-24,0-6-16,-5 7-16,9-10-64,-3 5 56,-7 7-24,5-2 0,-6 1-8,11-11-24,-4 11 48,-7 0 0,8 1 16,-6-1 40,9-11-104,-3 11 88,-2 0 0,1 0 0,-1 1-32,5-12-56,-3 11 64,0 0 16,-1 0 16,2-1 8,2-10-104,-1 10 80,1 0-8,0 0 8,2-1-32,-2-9-48,2 9 48,2-4 32,-1 5-32,7-8 8,-10-2-56,2 3 64,8 1-16,-6-2-8,9-1 0,-13-1-40,9 0 32,0 0-16,1 0-8,0-3-48,-10 3 40,10-10-56,0 6-56,2-7-56,-1 8-8,-11 3 176,11-12-192,-1 8-8,0-9-16,-1 9 16,-9 4 200,9-12-192,0 9 56,-6-10 56,9 10 16,-12 3 64,2-12-40,1 8 16,6-6-16,-9 7 40,0 3 0,3-10-16,0 7 8,-1-8 8,0 9 8,-2 2-8,0-9 24,2 7-16,-2-7 8,3 7-16,-3 2 0,0-9 8,0 7-8,0-2 0,0-5 0,0 9 0,0-2 0,0 0 16,0-1-32,0 0 8,0 3 8,0-2-32,0 2-8,0-2 0,0 2-8,0 0 48,0 0-16,0 0-8,0 2 32,0-2-8,0 3 24,0 1 40,0 0 8,0 1 8,0-5-80,0 9 96,0-6 0,0 2 8,2 3-8,-2-8-96,0 5 96,2 6-24,-2-6-8,2 6-32,-2-11-32,3 4 40,-1 7 0,0-2-8,0 0 0,-2-9-32,2 9 16,1 0 0,-1 0-8,0 0 16,-2-9-24,4 9 8,-1 0-16,0 0 24,6-5-56,-9-4 40,2 12-80,2-8-184,7 7-280,-8-7-401,-3-4 945,14 10-1400,-3-7-272,1 6 15,3-7 409,-15-2 1248,13 3-776,1-1 360,-1-1 232,1-1-128,-14 0 312,13 0-1336,-13 0 1336</inkml:trace>
  <inkml:trace contextRef="#ctx0" brushRef="#br0" timeOffset="1153">754 97 2040,'0'0'0,"0"0"824,0 0-824,0-2 1144,-1 0 329,0-2 95,-2-5-80,3 9-1488,-1-2 1297,0-1-161,0-1-216,0 1-168,1 3-752,-1-3 632,0-1-136,1 2-87,0 0-81,0 2-328,0-2 232,0-1 8,0 3-16,0 0 0,0 0-224,0 0 240,0 0-16,0 2 0,0 1-24,0-3-200,2 3 184,0 6-40,0-5-16,1 7 8,-3-11-136,2 9 96,0 1-8,0 3 8,1 3-40,-3-16-56,3 19 104,0 2 0,1 1 16,-1 2 40,-3-24-160,3 25 144,1-3 72,-2 1-24,0 2-48,-2-25-144,2 24 152,1 0-80,0 0 25,-1-1-1,-2-23-96,4 24 72,5-2-16,-7-1-8,1-1-24,-3-20-24,9 21 32,-6-1 8,7-1-16,-6 0-16,-4-19-8,10 18 0,-7-2-72,7 0-24,-6-4-24,-4-12 120,10 13-209,-7-4-55,8-5-152,-2 6-176,-9-10 592,4 3-768,9 2-152,-10-2-288,12 1-377,-15-4 1585,10 1-2064,-1 0-489,0-1-23,0 0 575,-9 0 2001,3 0-1240,9-3 616,-8-1 384,7-5 88,-11 9 152,3-2-1296,-3 2 1296</inkml:trace>
  <inkml:trace contextRef="#ctx0" brushRef="#br0" timeOffset="1154">965 262 1632,'0'0'0,"0"0"144,-2 0 32,2 0-176,-3 0 296,-9 0 112,8 0 136,-9 1 48,13-1-592,-10 2 608,-3 0-63,-1 2-89,-5-1-136,19-3-320,-23 4 192,-2 5-64,-1-5-56,2 0-88,24-4 16,-21 9-192,0-4-280,1 5-264,1-7-161,19-3 897,-18 4-792,2 1 216,0-2 224,2 1 176,14-4 176,-15 3-256,2-2-1192,13-1 1448</inkml:trace>
  <inkml:trace contextRef="#ctx0" brushRef="#br0" timeOffset="1909">1158 509 1568,'0'0'0,"0"0"128,0 0 48,0 0 120,0 0-296,0 0 456,0 0 184,0 0 80,0 0 17,0 0-3290,0 0 5770,0 0-2665,0 0-104,0 0-120,0 0-4873,0 0 9330,0 0-4625,3 0-56,0 0-40,-3 0-64,9-2 32,-6-1-16,7 1-16,-7 0 8,-3 2-8,12-2 0,-3-1-16,0 0-24,0 0-24,-9 3 64,9-4-88,0 1-24,0 0-24,0-6 0,-9 9 136,9-3-112,0-6 16,0 7 56,-6-7 24,-3 9 16,12-2-8,-8-7 8,6 7 8,-7-7 16,-3 9-24,4-2 32,5-2 16,-7 1 24,0-6 16,-2 9-88,2-2 144,0-2 72,-2 1 16,3-6 56,-3 9-288,0-2 328,0-1-24,0-1 40,0-5-16,0 9-328,-1-2 320,-1-1 17,-1-1-33,0-5 16,3 9-320,-4 0 296,1-3-16,-1 0-24,-1-1-32,5 4-224,-4-2 200,-5 0-24,5 0-8,0-1-16,4 3-152,-10-2 152,6 2-16,-6 0 0,7 0-16,3 0-120,-10 0 96,7 2-24,-8 2-24,8 0-16,3-4-32,-10 9 24,7-6 0,-6 6-16,5-4-8,4-5 0,-3 11 0,-1-6-8,-1 6-16,2-1 16,3-10 8,-4 10-16,2 0 24,1 0 8,0 0 8,1-10-24,0 10 16,0 0-32,0 0 8,2 0-8,-2-10 16,4 10-16,6 0 24,-8 1 0,7-1 8,-9-10-16,3 10 24,11-1 8,-6-5-8,1 6 0,-9-10-24,9 4 32,1-1-8,2 1 16,-1 0-24,-11-4-16,10 2 16,0-1-8,0 0 32,0-1-8,-10 0-32,10 0 24,0 0-64,1-3-56,1-1-48,-12 4 144,11-3-208,0 0-8,0-6-80,-1 7-40,-10 2 336,10-4-424,0-7-64,0 8-56,1-7-48,-11 10 592,10-4-577,-1-7 1,-1 8 32,-4-9 16,-4 12 528,12-3-512,-9-10 32,8 4 16,-8 0 32,-3 9 432,9-9-408,-7 6 40,1-10 15,1 10 41,-4 3 312,3-11-272,1 7 40,-2-6 56,0 7 56,-2 3 120,2-10-88,-2 6 40,2-6 16,-2 8 16,0 2 16,3-9-8,-3 7 16,0-1 8,0-1 40,0 4-56,2-2 96,-2 0 64,2 0 64,-2-1 72,0 3-296,2-2 344,-2 2 81,3 0 31,-3 0 32,0 0-488,2 0 488,-2 0-16,2 1-16,-2 1-56,0-2-400,2 4 352,1-1-104,-1 0 72,0 1-56,-2-4-264,2 9 336,1-6 57,-1 2-81,0 4 80,-2-9-392,2 3 328,1 1 0,-1 5-16,0-5-64,-2-4-248,2 9 208,0-6-40,1 7-24,-1-7-24,-2-3-120,3 11 104,1-8-16,-1 7-24,0-7 8,-3-3-72,4 10 48,-1-6-8,0 6-8,1-7-16,-4-3-16,3 10 32,0-6 8,6 6 8,-9-7 24,0-3-72,4 9 56,-1-6-8,1 2 32,-1-1 0,-3-4-80,3 5 112,1-1-8,-2 0 40,0-1 40,-2-3-184,2 3 208,1 0 8,-1-1-15,0-1-25,-2-1-176,0 0 160,2 0 48,-2 0 0,2-2-8,-2 2-200,0-4 216,3-6-40,-3 8 24,2-8-32,-2 10-168,0-3 128,2-9 32,-2 9-96,2-9-16,-2 12-48,0-4 32,3-9-16,-1 4-8,0 0-8,-2 9 0,2-9 0,2 0-48,-1 0-8,0 0 16,-3 9 40,4-9-80,5 0-96,-7 0-48,8 0-104,-10 9 328,3-9-448,9 1-120,-9 4-217,11-9-327,-14 13 1112,12-4-1560,-1-8-521,1 9-375,4-8 159,-16 11 2297,17-4-1544,2-6 664,0 8 456,-1-1-688,-18 3 1112,0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31:32.920"/>
    </inkml:context>
    <inkml:brush xml:id="br0">
      <inkml:brushProperty name="width" value="0.1" units="cm"/>
      <inkml:brushProperty name="height" value="0.1" units="cm"/>
      <inkml:brushProperty name="color" value="#ED1C24"/>
    </inkml:brush>
  </inkml:definitions>
  <inkml:trace contextRef="#ctx0" brushRef="#br0">236 205 880,'0'0'0,"-1"0"72,1 0-40,0 0-32,0 0 24,0-3 0,0 1-8,0 0 24,0 2-40,0-4 48,0 1-8,0 0 8,0-1 8,0 4-56,0-9 80,-1 7 24,0-1 32,0 0 8,1 3-144,-1-9 160,0 6 0,-1 0 32,-2 0 0,4 3-192,-4-9 216,-1 6 16,-4 0 8,6 0 72,3 3-312,-5-9 352,-5 7 56,6-1 0,-7 0-23,11 3-385,-5-3 360,-7 0-40,2 1-16,0 0-8,10 2-296,-10 0 264,0 0-8,-2 1 16,1 1-16,11-2-256,-11 4 256,1 5 24,0-6-48,0 7-40,10-10-192,-10 9 160,1 0-48,4 0-56,-5 0 40,10-9-96,-3 9 96,-2 0 16,2 1 32,0 0-32,3-10-112,-2 10 72,0 0-16,2-1-8,0 0 1,0-9-49,0 9 88,0 0-16,3 0 8,0 0-8,-3-9-72,3 9 40,1 0 24,-1-1 0,6 1-32,-9-9-32,2 10 80,9 1-8,-2-1-32,0-1 56,-9-9-96,9 8 40,1 1 48,0-4 24,1 5-48,-11-10-64,10 3 72,-1 7-24,-1-6-16,1 0 0,-9-4-32,9 9 40,0-5-48,0 0-40,0 5-88,-9-9 136,9 3-328,0 1-176,0 0-217,0 1-223,-9-5 944,9 4-1144,0 5-104,0-6-9,0 2 89,-9-5 1168,9 10-904,0-7 296,0 9 264,0-8 176,-9-4 168,10 12-88,2-2-944,-12-10 1032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6:50.215"/>
    </inkml:context>
    <inkml:brush xml:id="br0">
      <inkml:brushProperty name="width" value="0.09998" units="cm"/>
      <inkml:brushProperty name="height" value="0.09998" units="cm"/>
      <inkml:brushProperty name="color" value="#3165BB"/>
    </inkml:brush>
  </inkml:definitions>
  <inkml:trace contextRef="#ctx0" brushRef="#br0">176 69 280,'0'0'0,"0"0"72,0 0-40,0 0-16,0-2 8,0 0 0,0 0 0,0 0 48,0 2 48,0-2 72,0 2 88,0-2 64,0 2 48,0-2 48,0 2 32,0 0 32,0 0 8,-1 0 8,0 0 1,1 0-521,-1 0 496,-1 0-40,0 1-64,0 0-48,0 2-88,0 0-56,-1 0-48,1 0-56,2-3-96,-2 3 80,0 1-24,0 5-8,0-6-8,2-3-40,-2 4 32,-1 5 8,1-5-16,0 6 8,2-10-32,-2 4 8,0 7 24,0-7-16,0 6 0,2-10-16,-2 4 24,0 6 0,1-6-8,0 5-32,1-9 16,-1 3-40,1 6-48,0-6-72,0 1-56,0-4 216,0 4-312,3 0-104,0 0-56,0-2-64,-3-2 536,9 2-576,-7-1-1,7-1 17,-6 0 48,-3 0 512,11 0-448,-8-2 104,8 0 80,-8-1 64,-3 3 200,11-9-152,-8 7 8,9-1 24,-9-6 16,-3 9 104,11-2-96,-8-6 24,8 5 16,-7-9 24,-4 12 32,11-3-24,-8-8 16,7 8 8,-7-8 0,-3 11 0,9-3 8,-5-8 8,5 8 8,-7-7 16,-2 10-40,8-3 64,-6-6 16,6 6 16,-6-7 40,-2 10-136,9-3 176,-7-6 56,1 7 72,0-6 48,-3 8-352,8-2 344,-6-1-8,0-6-72,1 9-40,-3 0-224,3-2 184,0 0-16,-1 2 32,0 0 32,-2 0-232,2 0 297,0 0 55,-2 0 8,3 3 0,-3-3-360,0 3 352,2 7-56,-2-7-48,0 7-48,0-10-200,0 8 160,0 1-8,0 4-16,0 0 24,0-13-160,0 14 144,-2 1 32,-2 1 0,1 1 8,3-17-184,-2 16 176,0 0 8,-1 1 16,1-1 8,2-16-208,-2 18 241,-1 0 31,0 1 24,0-2 48,3-17-344,-4 18 360,-4-1 24,6 0 0,-2 1-8,4-18-376,-4 16 344,-4 1-16,5-1-16,-6 0-8,9-16-304,-3 16 288,-6-1 0,4 0-16,-6-1-15,11-14-257,-8 14 272,-1 1-16,-1-2-24,1-1 8,9-12-240,-10 13 200,0-3 8,-1-2-8,1 0-24,10-8-176,-9 3 144,-2 7 8,-2-7-16,2 1-40,11-4-96,-12 4 120,1 0-40,-1-1-16,1-1 16,11-2-80,-10 1 56,0-1 72,1 0-24,0 0-24,9 0-80,-9 0 48,1-3-112,-1-5-40,5 6-88,4 2 192,-10-8-272,7 6-128,-5-9-176,6 8-232,2 3 808,-3-12-1193,0 3-471,2-3-552,-1 0-473,2 12 2689,0-12-2777,0-2 817,0 2 840,4-1 592,-4 13 528,9-14-280,-6 0-168,-3 14 448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31:36.614"/>
    </inkml:context>
    <inkml:brush xml:id="br0">
      <inkml:brushProperty name="width" value="0.1" units="cm"/>
      <inkml:brushProperty name="height" value="0.1" units="cm"/>
      <inkml:brushProperty name="color" value="#ED1C24"/>
    </inkml:brush>
  </inkml:definitions>
  <inkml:trace contextRef="#ctx0" brushRef="#br0">16 176 768,'0'0'0,"0"0"152,0 0-152,0 0 56,0 0-32,0 0 8,-1 0 0,1 0-32,-1 0 24,1 0 16,-1 0 24,1 0 24,0 0-88,0 0 128,0 0 40,0 0 8,0 0 32,0 0-888,0 0 1592,0 0-640,0-2 32,0 2 40,0 0-344,0 0 368,0 0 32,0-3 8,0 3-7,0 0-401,0-2 408,0 2-24,0 0 16,0 0 8,0 0-408,0 0 416,0 0 0,0-2-16,0 2-40,0 0-360,0 0 320,0-2-64,0 2-40,0 0-64,0 0-152,0 0 104,0-3-16,0 3 16,0 0 0,0 0-104,0-2 72,-1 2 25,0-2-1,0 2-32,1 0-64,-1-2 80,-1-1-16,1 1-24,0 0 0,1 2-40,-1-2 24,0-1 32,0 1 0,0-1-24,1 3-32,0-3 56,0-1-56,0 1-8,0-7 16,0 10-8,0-2 0,0-7 0,2 6-8,1 0-16,-3 3 24,4-9-24,5 7 0,-7-2 16,7 1 0,-9 3 8,2-9 16,7 7-8,-6-1 24,7-1-16,-10 4-16,4-9-32,6 7 24,-7 0 0,7-2 0,-10 4 8,4-3 0,8 0 8,-9-1-24,10 2 8,-13 2 8,3-2 0,9 0-24,-8-1 16,7 1 32,-11 2-24,3-2 32,7 0 0,-6 2 0,4 0 24,-8 0-56,3 0 80,6 0 24,-7 0 64,1 0-32,-3 0-136,9 2 168,-7 1 16,2 1-32,-1 0 8,-3-4-160,9 9 224,-7-6-8,1 7 32,0-5 32,-3-5-280,3 14 208,1-1 8,-1 2 0,-1 1-24,-2-16-192,0 16 232,0 3-48,0 0-32,-1 2 24,1-21-176,-4 20 128,-5-1-24,5 0 9,-6-1-57,10-18-56,-4 18 40,-8-1 24,1 0-72,1-1 24,10-16-16,-11 17 16,-1-1-96,0-1-129,-3 0-263,15-15 472,-13 13-792,-1 0-472,2-3-528,0 0-617,12-10 2409,-12 9-2593,1 0 737,2-6 712,0 6 520,9-9 624,-3 1-992,3-1 992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31:40.109"/>
    </inkml:context>
    <inkml:brush xml:id="br0">
      <inkml:brushProperty name="width" value="0.1" units="cm"/>
      <inkml:brushProperty name="height" value="0.1" units="cm"/>
      <inkml:brushProperty name="color" value="#ED1C24"/>
    </inkml:brush>
  </inkml:definitions>
  <inkml:trace contextRef="#ctx0" brushRef="#br0">175 174 848,'0'0'0,"0"0"80,2 0-48,0 0-24,0-3 0,-2 3-8,3-4 0,-1 1 24,0 0 0,0-6 8,-2 9-32,3-3 40,-1 1 16,0-1 32,0-1 48,-2 4-136,3-3 168,-1 0 40,0-1 40,0 1-8,-2 3-240,3-3 264,-3-1 0,2 1 8,-2 0 32,0 3-304,0-4 296,0 1 32,0-1-40,0 1-8,0 3-280,0-3 289,0-1-9,0 1 24,-2 0 32,2 3-336,-4-4 328,1 1-8,-1 0 8,1-1-40,3 4-288,-3-2 304,-6 0-8,5 0 0,0-1-32,4 3-264,-10-2 248,5 2-40,-6-2-32,7 2-24,4 0-152,-11 0 144,6 0 0,-6 1 17,6 1 31,5-2-192,-11 4 184,7-1 0,-7 1-8,6 5-16,5-9-160,-10 4 144,7 0-40,-7 5 0,6-4-32,4-5-72,-10 11 72,7-7 48,-7 7-16,6-6-8,4-5-96,-4 11 88,-5-6-56,7 6-8,-2-7 0,4-4-24,-3 11 8,0-6-8,0 6 16,2-8-8,1-3-8,-1 11 24,1-8 24,0 7-64,0-7 48,0-3-32,0 10 16,4-6-8,-1 0 32,6 5-40,-9-9 0,2 3 32,7 2-16,-7 4 0,7-6 24,-9-3-40,4 4 32,6 0-24,-7 1 24,9-1-32,-12-4 0,4 5 16,8-1-8,-9-1 0,10 1 16,-13-4-24,3 3 8,9 0 8,-8 1 16,7-1-40,-11-3 8,3 4-8,7-1 32,-8 0-24,7 1 0,-9-4 0,3 3 8,6 0 8,-7 2-16,1-1-16,-3-4 16,9 5 0,-7-1-8,2 5 8,-1-6 8,-3-3-8,9 9-24,-9-5-32,3 6-112,1-7-112,-4-3 280,3 10-472,1-5-280,-2 6-273,0-7-287,-2-4 1312,2 12-1600,-2-8-105,2 7 249,-2-6 480,0-5 976,3 11-552,-3-7 320,0 8 96,2-9-824,-2-3 960,0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31:44.196"/>
    </inkml:context>
    <inkml:brush xml:id="br0">
      <inkml:brushProperty name="width" value="0.1" units="cm"/>
      <inkml:brushProperty name="height" value="0.1" units="cm"/>
      <inkml:brushProperty name="color" value="#ED1C24"/>
    </inkml:brush>
  </inkml:definitions>
  <inkml:trace contextRef="#ctx0" brushRef="#br0">989 109 776,'0'0'0,"0"0"184,0 0-120,0 0-8,-1 0 32,1 0-88,-1 0 136,0 0 40,0 0 40,0 0 16,1 0-232,-1 0 240,-1 0-8,1 0-32,0-3-48,1 3-152,-1 0 80,0-2-32,1 2-32,0-2-8,0 2-8,0 0-8,0-2-16,0-1-16,0 1-8,0 2 48,0-2-80,3 0-8,1-2 8,-1 1-8,-3 3 88,3-3-96,1-1-8,-1 1 0,0 0 16,-3 3 88,9-4-72,-6 1 40,0-1 0,0 1 24,-3 3 8,9-3 0,-6-1 0,0 1 16,0 0 0,-3 3-16,4-4 32,-1 1 8,0 0 8,1 0 8,-4 3-56,3-2 72,0 0 24,1 0 8,-1-1 24,-3 3-128,3-2 160,1 0 24,-2 0 8,0-1 32,-2 3-224,4-2 216,-2 0 24,0 0 24,0 2 56,-2 0-320,3-2 385,-1 2 23,0-3 0,0 3-48,-2 0-360,3-2 336,0 2-16,-1 0-24,1 0 64,-3 0-360,3 0 344,0 0 40,0 0 40,1 0 0,-4 0-424,3 0 424,0 1 17,1 3-33,-1-1-8,-3-3-400,2 3 384,1 6-8,-1-5 16,0 5-8,-2-9-384,2 4 384,1 8-8,-1-3-80,-2 1 8,0-10-304,2 11 296,-2 4 88,0 0 33,0-1-57,0-14-360,-1 15 336,-2-1-104,-2 0-72,-4-1 16,9-13-176,-3 13 136,-6 1-48,6-1-8,-8 1-40,11-14-40,-3 13 40,-7-1-8,7 1 0,-7-1 16,10-12-48,-4 11 40,-6 0-24,7 0-16,-2-1-40,5-10 40,-9 10-64,7 0-72,-1 0-128,-2-1-264,5-9 528,-3 9-864,0-5-425,-1 7-623,3-6-689,1-5 2601,-1 10-2960,1-7 695,0 6 857,0-7 712,0-2 696,2 4-1144,-2-4 1144</inkml:trace>
  <inkml:trace contextRef="#ctx0" brushRef="#br0" timeOffset="2671">1299 644 1672,'0'0'0,"0"-2"80,0 2-40,0-3-16,0-1-8,0 4-16,-2-3 16,-1 0 0,-6-1 0,5 1 16,4 3-32,-12-3 48,2-1 40,-6 1 0,-8 0 32,24 3-120,-32-9 128,-2 9-16,-1-4 24,-2 2 0,37 2-136,-39-2 168,1 0 16,-4 2 32,0 0 32,42 0-248,-42 0 248,1 0-8,-1 0-16,-2 0-32,44 0-192,-46 0 152,1 1-31,-2 1-41,2 1-32,45-3-48,-49 4 56,0 0 0,1 1-24,0 4 24,48-9-56,-46 3 32,0 1-8,3 5-8,0-5-24,43-4 8,-39 10-56,5-7-56,3 7-56,5-6-65,26-4 233,-24 4-264,6 6-24,4-7-40,10 1-8,4-4 336,-5 9-320,4-7 56,1 1 80,9 2 88,-9-5 96,9 3-48,0 1 24,-5-1 8,12 0 0,-16-3 16,16 4-8,4-1-8,13 0-8,16 2 8,-49-5 16,59 3-24,3 2 8,-4-2 8,-8-1 8,-50-2 0,45 1 24,-4 0 8,-2 1 32,1-1 0,-40-1-64,33 0 64,0 0 8,-2 0-16,-1 1 0,-30-1-56,29 0 32,0 0 0,-2 0-8,0 0 8,-27 0-32,25-2 40,-2-1 40,-1 1 16,0 0 32,-22 2-128,21-2 128,-2-2 0,0 2-24,-2 0-8,-17 2-96,15-2 88,-1-1 16,-3 0-8,-2 1 8,-9 2-104,3-3 96,7 1 24,-7 0-8,-1 0-16,-2 2-96,2-2 96,-2-1-40,0 3-32,0-2-24,0 2 0,-1 0-24,-2-2-24,-10 2 8,1-2 8,12 2 32,-15-3-80,-1 1-32,-11 0-96,-12 0-120,39 2 328,-48-4-440,-6 2-48,-2 0 56,1 2 120,55 0 312,-51 0-208,1 3 88,6 8-904,44-11 1024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32:02.823"/>
    </inkml:context>
    <inkml:brush xml:id="br0">
      <inkml:brushProperty name="width" value="0.1" units="cm"/>
      <inkml:brushProperty name="height" value="0.1" units="cm"/>
      <inkml:brushProperty name="color" value="#ED1C24"/>
    </inkml:brush>
  </inkml:definitions>
  <inkml:trace contextRef="#ctx0" brushRef="#br0">10 25 4953,'0'0'0,"0"0"0,0 0 3136,0 0-535,-2 0-1129,1 0-488,0-3-256,0 1-87,0 0-17,0 0 72,1 2-696,-1-2 560,0 2-80,1-3-120,0 3-224,0 0-136,0-2 152,0 2-96,0-2-40,0 2-16,0-2-40,0 2-88,0-3-192,0 3-392,0 0 712,0-2-1360,2 2-1065,1 0-1408,1 0 225,-4 0 3608,3 0-2441,7 0-87,-10 0 2528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1:21.558"/>
    </inkml:context>
    <inkml:brush xml:id="br0">
      <inkml:brushProperty name="width" value="0.1" units="cm"/>
      <inkml:brushProperty name="height" value="0.1" units="cm"/>
      <inkml:brushProperty name="color" value="#3165BB"/>
    </inkml:brush>
  </inkml:definitions>
  <inkml:trace contextRef="#ctx0" brushRef="#br0">23 4711 2072,'0'0'0,"-3"-3"920,3 3-816,0 0-16,0 0-88,-2 0 64,-1 0 32,1 5 56,-1-5 120,3 0-272,-2 5 400,0-5 88,2 5 65,-3-5-25,3 0-528,0 5 488,0-5 0,0 5-32,-2-5-24,2 0-432,0 4 408,0-4-40,0 5 0,0-5-8,0 0-360,0 5 385,0-5-17,0 5-8,0-5 8,0 0-368,0 5 360,0-5-24,0 5 0,0-5-8,0 0-328,0 4 312,0-4 40,0 0-8,0 5-16,0-5-328,5 0 320,-5 0-32,4 0-7,-4 0-17,0 0-264,5 0 208,0 0 16,0 0-40,0 0 0,-5 0-184,5 0 208,-1 0-16,4 0-16,-1 0 0,-7 0-176,7 0 128,0 0 8,1 0 8,-1 0-16,-7 0-128,19 0 120,-14-2-40,2-1 0,15 1-32,-22 2-48,5-2 56,17-3 16,-15 0-40,15 0 24,-22 5-56,7-5 48,17-2-16,-17 0 8,22 0-56,-29 7 16,22-10 16,0-9-16,-1 11 0,1-11 24,-22 19-24,22-10-48,-1-14 24,1 15 32,2-16 16,-24 25-24,24-9 64,-2-15-24,2 4 0,0 1-8,-24 19-32,25-22 120,-1 3 16,0 0 8,-2-3-24,-22 22-120,24-24 56,0-3-8,0 1 8,0-1 16,-24 27-72,27-34 64,2-2-32,2-7 40,1-1 16,-32 44-88,29-41 32,-1 0 64,1-2-96,0-3 16,-29 46-16,29-51 56,0 0-64,0-4 40,0-3 8,-29 58-40,29-58-16,0-2 16,-2-3 40,-1 5-32,-26 58-8,27-63 48,2-5-7,-3 1-9,-1-8 8,-25 75-40,24-75 24,0-4 0,-5 1 0,-12-1 0,-7 79-24,20-78 24,-15 1-24,14-3 24,-14 3 40,-5 77-64,7-80 32,12 3 16,-19 0-8,8-3-40,-8 80 0,4-79 8,1-6 8,0 3 8,0 2-8,-5 80-16,0-74 8,5-1 40,-5 0-32,4 0-8,-4 75-8,0-77 24,0 2-32,0 5 16,0-3 8,0 73-16,0-72 48,0 4-24,-2-2-8,2 3-8,0 67-8,-5-68 24,3 1 16,-1-1-16,-1 10 16,4 58-40,-5-60 8,2-5 16,-1 2-8,-4 0-32,8 63 16,-7-60 16,0 7-8,2-1 16,-2 9 32,7 45-56,-5-44 32,-2 5-16,2 1-8,0 4-32,5 34 24,-5-34 40,0 8-16,1-1 0,-1 8 40,5 19-64,-3-20 16,1 13 8,-1-2 0,1-1-24,2 10 0,-2-7 24,-1 2 16,1 2-8,2 1 48,0 2-80,0-2 56,0-1 24,0 1-40,0 2 8,0 0-48,0 0 8,0 0-16,0 0-8,0 0-16,0 0 80,0 0-72,0 0 32,0 0 16,0 0 8,0 0-72,0 0 64,0 0-8,-3 0 8,3 0-24,-2 0 8,0-3-32,2 1 40,0 2-16,0-5 0,-3 0 8,3 0 56,0 1-24,0 4-40,0-8-16,0 1 32,0 2-56,0 0 56,0 5-16,0-4 24,0-1 16,0 0-16,0 5-24,0-5 40,0 5-40,0-5 0,0 3 24,0 0 24,0-1-32,0 3-16,0-2 48,0-1-48,0 1 0,0-1 24,0 3-24,0-2 40,0 0 0,0 2-16,0 0-24,5 0 24,-5 0-8,5 0 24,-5 0-40,5 0 0,-5 0 24,4 0-40,-4 0 48,0 0-32,0 4 24,0-4-40,5 5 40,-5-5-24,5 5-8,-5-5 16,0 5 24,0-5-32,0 5 0,5-5 8,-5 5-16,5-5 8,-5 0 0,0 4 24,5 1-24,-5 0 8,4 0 32,-4-5-40,0 5-8,5 0 8,-5-1 32,5 4-64,-5-8 32,0 7-32,5 12 24,0-14-16,0 2 24,-5-7 0,4 22 8,1-17-16,0 14-24,0-12 32,-5-7 0,5 22 0,0-15 16,-1 15-16,1-15-16,-5-7 16,5 22 16,2-15-40,-2 15 0,0-15 24,-5-7 0,5 22-32,0-17 64,-1 14-8,1-14-40,-5-5 16,5 19-8,0-14 8,0 2 24,0 13-24,-5-20 0,4 4 0,1 4 8,0-1-56,0 0 48,-5-7 0,5 7 16,0 1-16,-1-1 24,-4 0 0,0-7-24,5 7-40,0-2 40,-5 0 24,5 0-24,-5-5 0,0 5 32,5 0-64,-5-1-16,4 1 64,-4-5-16,0 5-32,5-5 48,-5 5 0,5-5-32,-5 0 16,0 5 24,5-5-32,-5 5-8,5-1 16,-5-4 0,0 5-16,5 0 48,-5 0-8,4 0-24,-4-5 0,0 5 8,5-1-16,-5 1-8,5 0 16,-5-5 0,0 5-24,5 0 40,-5-1-8,5 1-16,-5-5 8,0 5 8,5 0-8,-5 0-40,0 0 56,0-5-16,4 0-16,-4 4 16,0 1 40,0-5-24,0 0-16,0 5 40,0-5-32,0 5-8,0-5-24,0 0 24,0 5 24,0 0-24,0-5 40,0 0-40,0 4-16,5-4 32,-5 0 8,0 0-8,0 0-16,0 0 24,0 0 40,0 0-40,0 0 56,0 0-272,0 0 472,0 0-224,0 0 32,0 0-72,0 0-456,0 0 920,0 0-416,0 0-24,0 0 32,0 0-728,0 0 1368,0 0-688,0 0 16,0 0 0,0 0-856,0 0 1688,0 0-840,0 0 24,0 0 0,0 0-1072,0 0 2040,0 0-1008,0 0 32,0 0-1136,0 0 2232,0 0-1168,0 0-1096,0 0 2224,0 0-1080,0 0 8,0 0-1192,0 0 2344,0 0-1168,0 0 32,0 0-1296,0 0 2528,0 0-1216,0 0-40,0 0 0,0 0-1416,0-2 2816,0 0-1416,0-3 32,0 0-40,0 5 0,0-5 32,-2 0-24,-1-2 8,1 0 64,2 7-80,-2-7 24,-1-1 16,1 1-8,-1 0-32,3 7 0,-2-7 0,-3-1 40,0 1 8,-2-3-16,7 10-32,-7-9 56,0-1-56,-1 0 0,1 1 0,7 9 0,-7-10 24,-3 0 0,1 1 16,-1-1 0,10 10-40,-7-9 16,-1-1 8,1 0-8,0 3 0,7 7-16,-7-10 8,-1 3 8,1 0-16,0 0 40,7 7-40,-7-8 32,-1 1-24,1 0 48,2 0-56,5 7 0,-4-8 17,-1 1 7,0 0 0,0 0 32,5 7-56,-5-8 16,0 1 40,1 0-16,1 2 16,3 5-56,-2-5 48,-1 0-16,1 1 32,-1-1-64,3 5 0,-2-3 56,0 1-16,-1 0 0,1-1 48,2 3-88,-3-2 64,3-1-8,0 1 24,0-1-24,0 3-56,0-2 40,0 2 16,0 0-24,0 0-8,0 0-24,0 0 32,0 0-8,0 0-8,0 0 24,0 0-152,0 0 264,0 0-136,0 0-32,0 0-136,0 0 336,0 0-168,0 0 8,0 0-248,0 0 472,0 0-232,0 0 0,0 0-296,0 0 584,0 0-256,0 0-400,0 0 712,0 0-328,0 0-16,0 0-8,0 0-424,0 0 808,0 0-424,0 0-328,0 0 736,0 0-360,0 0 24,0 0-56,0 0-400,0 0 848,0 0-448,0 0 32,0 0-32,0 0-400,0 0 824,0 0-384,0 0-40,0 0-400,0 0 848,0 0-456,-2 0 48,0 0 8,2 0-32,0 0 8,-3 0 40,1 5-80,-1-5 8,3 0 24,-2 5 0,0-5-32,-1 5 72,1-5-24,2 0-16,-3 4 32,1 1 8,-1 0-24,1 0-16,2-5 0,-2 5 0,-1-1 0,1 1 0,-3 0 24,5-5-24,-5 5 32,0 0 48,0 0-40,1-1-24,4-4-16,-5 8 0,0 11-56,-2-19 72,-1 7 8,8-7-24,-7 20 32,0-16-8,0 4-8,0-1-32,7-7 16,-8 19 32,1-14-48,0 14 48,0-14-32,7-5 0,-8 24 24,1-16 16,0 18-8,0-19-16,7-7-16,-8 27-32,1-20 32,0 20-16,0-20 16,7-7 0,-8 27 56,1-8-56,0-12-8,0 22-24,7-29 32,-5 7-40,0 20 8,0-20 48,0 17 0,5-24-16,-4 7 0,-1 15 0,0-17 0,2 14-32,3-19 32,-2 5 16,0 0-16,-1 2 0,1-2 40,2-5-40,-3 5 0,1 0-8,0 0-8,-1-5-16,3 0 32,0 0 16,0-3-16,0 3 0,0-7 0,0-12 0,0 11-16,0-16 32,0 24-16,0-19 16,5 0-16,-5-1 16,5 1-8,-5 19-8,0-19 0,5-1 48,-1 1-40,1 0-16,-5 19 8,5-20 0,0 1-32,0 0 32,0-1 0,-5 20 0,4-19 0,1 9 32,0-14-24,0 15-16,-5 9 8,5-24 0,0 14-32,-1-14 32,1 14 32,-5 10-32,5-22-16,0 15 32,0-17-8,-1 17-8,-4 7 0,5-22 16,0 15-40,0-15 32,0 15-8,-5 7 0,5-24 0,-1 14 32,1-12-48,0 13 0,-5 9 16,5-25 16,0 18-32,0-17 32,-5 17 16,0 7-32,4-22-16,-4 15 32,5-15-16,-5 15 0,0 7 0,5-10 0,-5 1 0,5 1 0,-5 1 0,0 7 0,5-7 0,-5 4 8,0 1-16,0 0 8,0 2 0,0 0-16,0 4 32,0 16-72,0-20 56,0 7-160,0 20-184,-3-8-336,-1 5-425,4-24 1105,-5 29-1640,-3 10-856,-1 4-1649,-15 10-648,24-53 4793,-10 53-3657,-17-4 1184,18-6-719,9-43 3192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1:34.164"/>
    </inkml:context>
    <inkml:brush xml:id="br0">
      <inkml:brushProperty name="width" value="0.1" units="cm"/>
      <inkml:brushProperty name="height" value="0.1" units="cm"/>
      <inkml:brushProperty name="color" value="#3165BB"/>
    </inkml:brush>
  </inkml:definitions>
  <inkml:trace contextRef="#ctx0" brushRef="#br0">23 49 1640,'0'0'0,"0"0"160,0 0-160,0 0 96,0-3 8,-3 1 72,1-1 96,2 3-272,0-2 408,-3-1 144,1 1 136,2 0 105,0 2-793,-2-3 864,2 1 32,-3-1-48,3 1-40,0 2-808,0-2 712,0-1-87,0 1-49,-2-1-80,2 3-496,0-2 456,0 0-8,0-1-64,0 1-32,0 2-352,0-3 328,0 3-88,0 0 0,0 0-24,0 0-216,0 0 136,0 0 64,0 0-40,0 0-24,0 0-768,0 0 1465,0 0-705,0 0-16,0 0 40,0 0-1377,0 0 2602,0 0-1249,0 5 8,0 0 0,0-5-136,-3 7 120,1 0-32,2 1 16,0 11-24,0-19-80,0 5 96,0 14 8,0-14-40,0 14 16,0-19-80,0 5 8,0 14 24,0-11 24,0 18-56,0-26 0,0 7 48,0 22-24,0-7-48,5 0 72,-5-22-48,5 22 32,-1-1-24,4 3 24,13 3-8,-21-27-24,8 31-8,18 1 16,-4 2 16,2-1-32,-24-33 8,27 32 32,2-1-48,4 1 16,1-3 40,-34-29-40,34 26-24,0 1 24,-3-3-24,5 0-24,-36-24 48,39 22-56,-3-1-16,0-1 16,1-1-48,-37-19 104,34 19-136,2-11-16,0 21-48,-2-22 16,-34-7 184,34 26-176,-1-18 48,1 11-72,-2-14-8,-32-5 208,31 7-176,0 0 24,1 13 48,-1-20 39,-31 0 65,34 7-104,-3-2-16,1-1-8,-1 1-24,-31-5 152,31 5-144,1-5-48,-1 0-56,-2 0 8,-29 0 240,32 0-272,-1 0 24,-2 0 0,0 0 16,-29 0 232,29 0-192,-3 0 16,1 0 56,0 0-8,-27 0 128,24 0-80,0 0 24,-2 0 8,-3 0 16,-19 0 32,19-2-32,-12-1 8,15 1 24,-15-1 16,-7 3-16,8-2 0,11 2 8,-14 0-16,2-2 8,-7 2 0,7-3 8,-2 1 48,0-1 8,0 1 32,-5 2-96,5-2 72,-1-1 0,1 1 24,-5-1-24,0 3-72,0-2 128,0-1-16,0 1 24,0-3 8,0 5-144,-2-5 112,-5 1 32,-1-1-8,1 0-16,7 5-120,-7-5 120,0 0 8,-1 0-56,1 1 48,7 4-120,-7-5 88,0-3-8,-1 4 32,-1-1-16,9 5-96,-10-5 88,0 0 8,1 0 0,-1 1-32,10 4-64,-10-5 72,1 0 0,-1 0-32,0 0 32,10 5-72,-9-5 40,-1 1 24,0-1-16,1 0 8,9 5-56,-19-5 97,14 3-57,-5-1 16,-9 1-8,19 2-48,-5-3 64,-2 1 0,-3 0 32,0 2-56,10 0-40,-9 0 48,-1 0 16,0 0-32,1 0 40,9 0-72,-10 0 56,0 0 16,1 0-80,-1 4 56,10-4-48,-10 5 56,1 0 8,-1 0 56,0 2-72,10-7-48,-7 7 40,0 13-32,0-15-48,-1 2 96,8-7-56,-7 7 56,0 15-8,0-17 56,2 14-128,5-19 24,-5 5 24,3 14-40,-1-14-16,1 14 80,2-19-48,-3 5-16,1 14 40,2-14 40,0 14-96,0-19 32,0 5 0,0 15-8,0-16-56,5 16 48,-5-20 16,7 5-8,0 14 0,1-14 24,-1 14 0,-7-19-16,7 5 8,0 2-8,1 12-40,-1-14 48,-7-5-8,7 7 8,12 1-8,-14 11-8,2-14 16,-7-5-8,8 7-16,11 0 48,-14 1 0,17-1-48,-22-7 16,7 7 24,14 0-64,-13 1-8,13-4-8,-21-4 56,8 5-72,13 0-40,-13 0 24,18 0-32,-26-5 120,7 5-136,22-1 16,-9 1-24,-1 0-16,-19-5 160,22 0-152,0 5-9,-1-5 9,1 5-8,-22-5 160,22 0-176,-1 5 40,1-5 0,0 4 32,-22-4 104,22 0-96,-1 0-16,1 0 0,-22 0 112,22 0-88,-3 0 16,0 0 32,1 0 16,-1 0 8,-19 0 16,19 0-8,1 0-16,-1 0 8,-19 0 16,7 0-24,20 0 8,-20 0-8,20 0 16,-27 0 8,7 0-8,19 0 0,-18 0 8,16 0-32,-24 0 32,7 0-32,15 0-8,-15 0 16,12 0 24,-19 0 0,5 0 16,2 0 24,1 0-40,-1 0 0,-7 0 0,7 0-8,0 0 0,1 0-8,-1 0 48,-7 0-32,7 0 24,0 0-24,1 0 8,-1 0 0,-7 0-8,5 0 32,0 0-24,-1 0 8,1 0 16,-5 0-32,5 0 24,-5 0-8,5 0 24,-5 0-40,5 0 0,-5 0 8,4 0-8,-4 0 32,0 0-32,5 0 40,-5 0 8,5 0-16,-5 0 24,0 0-56,5 0 16,0 0-8,-5 0-16,0 0 8,5 0 24,-5 0-8,4 0-8,-4 0 0,0 0-8,5 0 24,-5 0-16,5 0 8,-5 0 8,0 0-24,0 0-8,0 0 32,0 0 32,0 0-40,0 0-104,0 0 232,0 0-96,0 0-16,0 0 48,0 0-384,0 0 672,0 0-312,0 0 16,0 0-40,0 0-560,0 0 1104,0 0-528,0 0-24,0 0 8,0 0-712,0 0 1392,0 0-680,0 0-24,0 0 40,0 0-848,0 0 1648,0 0-808,-2 0-8,-1 0 24,3 0-56,-2 0 40,-1 0 0,1 0 1,0 0-41,2 0 0,-3-2 48,1 2-40,-1 0 32,1-2 24,2 2-64,-2 0 40,-1-3 16,1 3 0,-1-2-24,3 2-32,-2 0 32,-1-3 8,1 3-8,0-2 40,2 2-72,-3-3 88,1 3-24,-1-2 8,1 0-80,2 2 8,-2-5 56,-1 2-48,-2 1 16,-2 0 80,7 2-104,-7-3 16,0 1 64,2-1 0,0 1-16,5 2-64,-5-3 88,0 1-24,-2-3 0,0 3 8,7 2-72,-7-3 64,-1-1-8,3 1 24,1-2-24,4 5-56,-5-2 16,0 0 32,0-3-24,0 0-8,5 5-16,-4-5 48,-1 3 8,0-3-24,0 2 16,5 3-48,-5-2 40,0-3-24,1 3 48,-1-3-32,5 5-32,-5-3 24,2 1 24,1 0-16,0-1-24,2 3-8,-3-2 40,1-1-32,-1 1 8,1 0 16,2 2-32,-2-3 32,-1 1 16,1-1-8,-1 1-24,3 2-16,-2-3 32,0 1 0,-1 0 8,3-1-8,0 3-32,0-2 24,0-1-16,0 1 16,0 0 0,0 2-24,-2-3 32,2 1-16,-3-1 8,1 3 8,2 0-32,0 0 24,0-2-16,-3 2 16,3-2 0,0 2-24,-2 0 24,0-3 32,-1 3-48,1-2-8,2 2 0,-3-3 48,1 1-48,0-1 24,-1 1 56,3 2-80,-2 0 16,-1-2-56,1 2 80,-1-3-56,3 3 16,-2 0 16,-3-2 64,0 2-72,1-3 32,4 3-40,-5 0 24,0 0-8,2 0 24,-1-2-40,4 2 0,-3 0 8,1 0 32,-3 0-32,3 0-8,2 0 0,-5-2 40,2 2-40,1-3 0,0 3 0,2 0 0,-5 0 8,2 0 16,1-2 8,-1 2 8,3 0-40,-2 0 8,0-3 32,-1 3-56,1 0 40,2 0-24,-3-2 24,1-1-16,0 3 32,-1-2-64,3 2 24,-2-2-16,-1-1 40,1 3 0,-1-2 40,3 2-64,-2-3 24,0 3-48,-1-2 8,1 2 8,2 0 8,-3-2 0,1 2 56,0 0-16,-1 0-32,3 0-8,-2 0 24,-1 0-32,3 0-8,0 0 16,0 0-8,0 0-8,0 0 32,0 0-40,0 0 56,0 0-56,0 0 16,0 0-8,0 0 64,5 0-80,0 4 40,0 1-8,0 0-24,-5-5 24,4 5-24,4 0 16,-1 0-8,0-1 56,-7-4-40,7 5 8,1 0-16,-1 0 8,12 0-16,-19-5 16,0 5-8,7-1-8,1 1 16,-1 0-8,-7-5 8,7 5-16,0 0 32,1-1-8,-1 1-8,-7-5 0,7 5 16,0 0-16,1-5 0,-1 5 8,-7-5-8,5 0 0,0 5 16,-1-5 8,1 4 0,-5-4-24,5 0-24,0 0 48,0 0-16,0 0-16,-5 0 8,4 0 32,4 0-40,-4 0 8,1 0 0,-5 0 0,5 0-16,0 0 16,0 0-24,0 0 24,-5 0 0,4 0-24,1 0 24,0 0 24,0 0-72,-5 0 48,5 0 40,-5 0-88,5 0 24,-5 0 24,4 0-16,-4 5 8,5-5-16,-5 0-16,0 0 40,5 5-16,-5-5 32,5 0-24,-5 0 16,0 0-8,5 0-64,-5 5 16,5-5 56,-5 0 16,0 0-24,0 0 24,0 0-56,0 0 40,0 0 8,0 0-32,0 0 32,0 0-8,0 0-32,0 0 16,0 0 16,0 0-40,0 5 16,0-5 16,0 0 24,4 0-48,-4 0 48,5 5-32,-5-5 8,0 0-40,5 0 56,-5 0-32,0 0 32,0 0-16,0 4 32,0-4-16,5 0 88,-5 5-104,0-5 0,5 0-16,-5 0 8,0 0-112,0 0 120,0 0-8,0 0-8,0 0 112,0 5-128,0-5 32,5 0-24,-5 0 8,0 5-88,0-5 104,0 0 56,0 5-64,0-5 112,0 0-56,0 0-48,0 5 0,0-5 32,0 0-120,0 4 72,0-4 16,0 5 0,0-5 64,-3 5-80,3-5 16,-2 0 16,-1 5-40,1-5 32,-3 5-8,5-5 0,-5 5 0,0-1 16,1 1-88,-4 0 72,8-5 0,-7 5 8,0 0-16,-3 0-64,0-1 72,10-4 0,-9 5 0,-1 0 24,1 0 72,-1 0-72,10-5-24,-10 4 0,1 1-24,-1 0 24,0 0-16,10-5 16,-9 5 16,1 0 8,1-1-120,0 1-224,7-5 320,-7 8-672,-1-1-496,1 0-705,0 0-943,7-7 2816,-7 8-3841,2-1 776,0 0 1161,0 0 960,5-7 944,-5 20-952,5-20 952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2:01.618"/>
    </inkml:context>
    <inkml:brush xml:id="br0">
      <inkml:brushProperty name="width" value="0.07" units="cm"/>
      <inkml:brushProperty name="height" value="0.07" units="cm"/>
      <inkml:brushProperty name="color" value="#3165BB"/>
    </inkml:brush>
  </inkml:definitions>
  <inkml:trace contextRef="#ctx0" brushRef="#br0">244 38 1640,'0'0'0,"0"0"232,0 0-176,0-1-24,0 1-32,0-2 24,0 1-24,0 0 8,2 0-8,-2 1 0,0-1 0,2-1 0,1 1 0,-1 0 8,-2 1-8,3-1 8,-1 0 8,0-1 8,1 1 16,-3 1-40,3-1 64,1 0 24,0-2 48,-1 2 24,-3 1-160,4-1 216,0 0 72,-2-1 40,2 1 64,-4 1-392,2-1 448,0 0 41,1 0 63,-1-1 8,-2 2-560,3-1 568,-1 0-24,1 0-32,-3 0-16,0 1-496,2-2 424,-2 2-56,2 0-56,-2 0-40,0 0-272,0 0 273,0 0-73,0 0 16,0 0-40,0 0-1041,0 0 1866,-1 0-841,-1 0-56,-2 0 16,4 0-120,-4 0 104,-5 0-16,5 0 16,-8 0-8,12 0-96,-10 3 120,1-3 0,-1 2 16,-1-2 8,11 0-144,-11 3 136,-1-1 16,0 0 8,0-2 8,12 0-168,-12 3 200,0-3 24,1 2 16,0-2 8,11 0-248,-11 3 248,1-3-56,-1 2 16,1-2 16,10 0-224,-10 3 193,1-3 55,4 0-48,-7 0-8,12 0-192,-5 0 184,-7 0-40,8 0 16,-5 0 0,9 0-160,-3 0 104,0 0 32,-1 0-48,0 0-24,4 0-64,-3 0 104,-1 0-48,2 0 8,1 0-16,1 0-48,-2 0 0,1 0 8,0 0 16,0 2 8,1-2-32,-1 0 24,-1 2 8,1-2-16,0 3-40,1-3 24,0 0 8,0 2-8,0-2-8,0 3 56,0-3-48,0 0 16,0 2-24,0 0 8,0 1-32,0-3 32,0 2 0,0 1 32,0-1 16,0 2-24,0-4-24,2 9 16,-2-6 8,3 0 0,-3 7 8,0-10-32,2 2 72,-2 8-24,3-6-32,-3 9 24,0-13-40,0 4 24,2 9-24,-2-2 8,0 0 0,0-11-8,2 11 0,-2 1 40,0 1-16,0 0-24,0-13 0,0 16 0,0 1 0,0-2 8,0 2-16,0-17 8,0 18 16,0-1-16,0 0-8,0 0 32,0-17-24,0 16-24,0 0 16,-1-2 16,0 1-16,1-15 8,-1 13 0,0-1 32,-1 0-24,1 0 32,1-12-40,-1 11 32,1 0-32,0-2 24,0 1 16,0-10-40,0 4 24,0 8 16,0-9-8,0 7 0,0-10-32,4 2 24,-1 2 0,1 0-8,-1-1 16,-3-3-32,10 4 32,-6 0-8,7-2 24,-8 0-64,-3-2 16,13 3-32,-3-3 0,0 0-48,1 0-16,-11 0 96,11 0-152,-1 0-24,1 0-64,0-1-56,-11 1 296,11-3-344,0 1-64,1-1-104,-1 1-96,-11 2 608,12-4-785,0 1-199,-1-1-184,1-1-272,-12 5 1440,11-5-1721,1-4-231,0 5 87,-1-6 497,-11 10 1368,12-3-832,-1-8 416,0 1 136,-1 1-1040,-10 9 1320,0 0 0</inkml:trace>
  <inkml:trace contextRef="#ctx0" brushRef="#br0" timeOffset="347">292 277 1752,'0'0'0,"0"0"104,0 0-32,0 0 8,0 0-80,0 0 96,0 0 48,0 0 96,0 0 96,0 0-1152,0 2 2064,-1-2-712,-1 3 24,1-3 17,1 0-577,-1 2 560,-1-2-56,-2 2-16,0-2-64,4 0-424,-3 3 416,-2-3-48,-5 2-32,7 1-24,3-3-312,-5 2 280,-6 1 32,7-1 24,-7 0-23,11-2-313,-4 3 296,-8-1-72,7 2-88,-7-1-32,12-3-104,-5 4 72,-7 0-48,7-1-88,-6 1-240,11-4 304,-4 4-761,-6-1-607,6 1-616,-1-1 159,5-3 1825,-10 4-1312,9 0 504,-1-1-944,2-3 1752</inkml:trace>
  <inkml:trace contextRef="#ctx0" brushRef="#br0" timeOffset="1182">479 408 1424,'0'0'0,"0"0"1752,0 0-656,-1 0-175,1 0-921,-1-1 472,-1 0-208,1 1-88,0 0 16,1 0-192,-1 0 232,-1 0 16,1 0 24,0 0-16,1 0-256,-1 0 240,0 0-64,1 0-88,0 0-24,0 0-64,0 0 8,0 0 0,0 0 8,0 0-32,0 0 0,0 0 24,0 0-24,0 2 0,0-2-8,0 0 24,0 3-8,0-1 0,2 1 16,-2-1 24,0-2-32,0 2 40,0 1 24,0 1 48,0-1 24,0-3-136,0 11 184,0-9 40,0 8-24,0-6-8,0-4-192,0 11 184,-1-8-24,0 10 1,-2-9-17,3-4-144,-2 13 128,-1-9-24,0 9-24,-1-9-32,4-4-48,-3 13 56,-1-9-32,0 7-16,1-8-16,3-3 8,-4 11-72,0-7-56,1 7-128,-1-9-145,4-2 401,-3 10-560,0-8-160,1 2-80,-1-1-72,3-3 872,-2 4-848,0-2 39,0 1 41,1-3 104,1 0 664,-1 0-544,0 0 144,1 0 144,0-1 104,0 1 152,0-3-80,0 0 56,0-1 16,0 0 8,0 4 0,0-5 8,0 1 0,2-6 8,-2 6 0,0 4-16,3-4 24,-3-6 40,0 6 40,0 1 56,0 3-160,0-5 248,0 0 72,0 0 72,0 0 48,0 5-440,0-5 480,0 1 0,0-1 25,0 0-9,0 5-496,0-5 504,0 0 0,0 1 0,0-1 16,0 5-520,0-4 512,0 0-32,-2 1-32,2-1 1,0 4-449,-1-3 448,1-1-16,0 0-8,0 1-40,0 3-384,0-4 368,0 0-32,0 2 24,0 0-16,0 2-344,0-3 328,0 1 32,0-1-24,0 1-24,0 2-312,0-2 329,0 0-33,0 1-32,0 0-24,0 1-240,0-1 160,0 0-56,0-1 0,0 1-16,0 1-88,0-1 56,0 1 8,0 0-56,3 0 8,-3 0-16,0 0 16,2 0-16,-2 0 24,2 2 0,-2-2-24,3 3 8,-1-1-40,1 1 0,-1 0 24,-2-3 8,4 4-16,-1-1 40,1 8-16,-1-8 8,-3-3-16,10 9 24,-7-6 8,6 8-48,-6-8 0,-3-3 16,9 11 0,-6-7-24,6 7 24,-6-8 8,-3-3-8,11 11-80,-8-7-56,8 10-192,-7-4-256,-4-10 584,11 3-961,-8 11-511,8-11-664,-7 11-745,-4-14 2881,11 3-2561,-8 11 817,9-11 728,-8 8-544,-4-11 1560,0 0 0</inkml:trace>
  <inkml:trace contextRef="#ctx0" brushRef="#br0" timeOffset="1798">621 238 1528,'0'0'0,"0"0"120,0 0 40,0 0 144,0-1 176,0 1-480,0-1 712,-1 0 184,0-1 105,0 1 39,1 1-1040,-1-1 1032,-1 0-64,1 1-56,0-1-79,1 1-833,-1 0 768,0 0-56,-1 0-80,1 0-80,1 0-552,0 0 472,-1 0-32,1 0-80,-1 0-7,1 0-353,0 0 368,0 0-56,0 0 8,0 0-40,0 0-1560,0 0 2784,0 2-1296,0 0-48,0 2-40,0-4-120,0 4 96,0 5-96,0-6 8,0 8-32,0-11 24,0 3 0,0 10 24,0-3-32,0 0 16,0-10-8,0 11-24,0 3 16,2 2 8,1 1-16,-3-17 16,2 17 40,0 0-32,2-1-16,0 1-16,-4-17 24,3 16-32,0 0-8,0-1 32,1 0-48,-4-15 56,4 14-88,-1 1-40,1-2-168,-1 0-72,-3-13 368,4 12-536,0 1-225,-1-1-255,1-2-352,-4-10 1368,3 10-1752,1 0-449,0-7-151,-1 8 479,-3-11 1873,4 3-1208,-2 0 584,2 1 392,7-2-1032,-11-2 1264,0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2:06.452"/>
    </inkml:context>
    <inkml:brush xml:id="br0">
      <inkml:brushProperty name="width" value="0.07" units="cm"/>
      <inkml:brushProperty name="height" value="0.07" units="cm"/>
      <inkml:brushProperty name="color" value="#3165BB"/>
    </inkml:brush>
  </inkml:definitions>
  <inkml:trace contextRef="#ctx0" brushRef="#br0">267 1 712,'0'0'0,"0"0"720,0 0-720,0 0 96,0 0-40,0 0 0,0-1 32,0 1-88,2 0 120,-2 0 72,3 0 96,-3 0 72,0 0-360,2 0 408,-2 0 24,3 0-8,-3 0 16,0 0-440,2 0 441,-2 0 23,2 0 40,-2 0 32,0 0-536,3 0 568,-3 0 32,2 0 16,-2 0 40,0 0-656,0 0 665,0 0-1,0 0-8,0 0-80,0 0-3137,0 0 5682,-2 0-2633,-2 3-80,-5-3-48,9 0-360,-4 2 256,-8-2-40,2 2-24,1-2-40,9 0-152,-11 3 121,-1-1-33,12-2-88,-15 3 72,-1-1-40,16-2-32,-15 4 24,-1-1 16,0 1-48,2-1 40,14-3-32,-15 4 32,1-1-24,1 0 24,-1 0-8,14-3-24,-12 2-16,0 0-80,1 1-152,2-1-273,9-2 521,-4 3-912,-6-1-520,9 0-681,-2-2-479,3 0 2592,-2 3-2241,1-3 697,1 2 680,0-2 376,0 0 488,3 0-1288,-3 0 1288</inkml:trace>
  <inkml:trace contextRef="#ctx0" brushRef="#br0" timeOffset="780">304 143 3384,'0'0'0,"0"0"1825,0 0-1825,-1 0 1880,0 0-912,-2 0-496,1 0-152,2 0-320,-2 0 368,-1 0 49,1 0 79,-1 0-32,3 0-464,-2 0 416,1 0-80,0 0-120,-1 0-64,2 0-152,-1 0 72,0 0-88,0 0-16,0 0-16,1 0 48,0 0-48,0 0 0,0 0 0,0 0 0,0 0 240,0 0-416,0 0 208,0 0-8,0 0 40,0 0 232,0 0-480,2 0 272,-2 2 32,2 0 8,-2-2-80,3 4 136,-1 0 16,1-1-16,-1 1 24,-2-4-160,2 3 128,-2 1-48,3 6 48,-3-8-40,0-2-88,2 10 80,1-8-16,-3 8-16,2-8-16,-2-2-32,0 10 48,3-8-8,-3 8 0,2-8 56,-2-2-96,0 10 64,2-7 24,-2 6-40,0-6-24,0-3-24,0 3 48,0 1-8,0-1 32,0 1 48,0-4-120,0 4 160,0-1 8,0 0 17,0-1-33,0-2-152,0 3 128,0-3-48,0 0 64,0 0-32,0 0-112,0 0 64,0-2 48,3-1-72,-3-1-48,0 4 8,2-3 40,-2-7-8,3 6-16,-3-1 32,0 5-48,2-9 48,-2 5-64,2-1 72,-2-4-56,0 9 0,3-4 16,-3-1 24,2-4-40,1 5 24,-3 4-24,2-5 24,0-6-48,1 8 32,-1-2 16,-2 5-24,3-10 8,-1 6 16,1 0-16,-1-6-16,-2 10 8,2-4-56,1 0-16,-1-1-112,1 0-88,-3 5 272,2-5-360,0 1-137,1 1-215,-1-1-176,-2 4 888,3-3-1128,-1-1-192,2 2-145,-1-1-175,-3 3 1640,3-1-1608,0 0 183,0 0 385,-1-1 416,-2 2 624,4-1-320,-2 1 184,1 0 72,-1 0 16,-2 0 48,3 0-40,-1 3-24,0-3-88,1 2-968,-3-2 1120,0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2:08.369"/>
    </inkml:context>
    <inkml:brush xml:id="br0">
      <inkml:brushProperty name="width" value="0.07" units="cm"/>
      <inkml:brushProperty name="height" value="0.07" units="cm"/>
      <inkml:brushProperty name="color" value="#3165BB"/>
    </inkml:brush>
  </inkml:definitions>
  <inkml:trace contextRef="#ctx0" brushRef="#br0">32 336 1336,'0'0'0,"0"0"80,0 0-16,0 0 0,0 0 32,0 0-96,0-1 144,2 0 48,-2 0 48,3-1 32,-1 1 8,0 0-8,1 0-32,-1 0-8,-2 1-232,3-2 200,-1 0-8,0 0 8,1-1-8,-3 3-192,2-2 192,2-1 1,0 1 15,-2 0 16,-2 2-224,2-3 240,1 1 8,-1-1 24,1 2 24,-3 1-296,2-1 328,0 0 24,1-2 0,-3 2-32,0 1-320,2-2 296,-2 0-40,3 1-8,-3 0-56,0 1-192,0-1 144,0-2-24,0 2-32,0 0-8,0 1-80,0-1 80,0 0 16,0-1-24,-2 1 24,2 1-96,-3-1 113,-1 0-17,1 1-8,-1 0-32,4 0-56,-4 0 8,1 0 8,-1 2 32,1 1 0,3-3-48,-4 3 96,0 1-24,1-1 0,-1 8-24,4-11-48,-4 3 24,1 6 0,-1-6-56,1 6 40,3-9-8,-4 3 0,1 7-8,1-7 16,0 8-8,2-11 0,-3 4-16,1 6 16,-1-6-32,1 6 24,2-10 8,-2 2 8,-1 8 8,2-8 8,0 8-24,1-10 0,-1 2 32,-1 2 8,2 6 32,0-8 24,0-2-96,0 2 104,0 2 16,3 0-24,-1-2 0,-2-2-96,3 3 136,-1-3-40,2 0 24,-1 0 32,-3 0-152,4 0 112,-1 0 8,1-2-8,0 1-56,-4 1-56,9-4 112,-6 1-32,0-1 16,1 1-8,-4 3-88,10-4 48,-8 0 16,2 0-16,-1-1 8,-3 5-56,10-5 48,-8 0-16,2 0-16,0 0 8,-4 5-24,3-4 48,1-1 0,0 0 8,-1-5-16,-3 10-40,4-3 32,-1-2-8,1-5-16,0 7 8,-4 3-16,3-5 32,1-5 8,0 6 8,-1 1 0,-3 3-48,3-5 24,-1 0 48,0 0-56,1 0 16,-3 5-32,2-4 0,1-1-32,-1 1 16,0 1-8,-2 3 24,0-4-32,3 0 16,-3 2 8,2 0 8,-2 2 0,0-2 0,3 1-24,-3 0-16,0 1 40,2-1-40,-2-1 24,3 1 0,-3 1 72,0 0-56,0 0 24,0 0 16,2 0 32,-2 0 0,0 0-72,0 0 88,2 0 56,-2 3 8,3-1-32,-3-2-120,0 3 168,2 0-56,-2 1-8,3-1-48,-3-3-56,0 4 16,2 6 8,-2-8-56,2 8 72,-2-10-40,0 2 8,3 8 8,-1-8 0,1 8-32,-3-10 16,2 2 0,0 8-48,2-8 32,0 8-72,-4-10 88,3 2-200,1 8-128,0-8-200,-1 8-192,-3-10 720,10 3-864,-8 0-200,2 7-177,0-8-175,-4-2 1416,9 4-1552,-6 0-9,0-1 249,1 1 440,-4-4 872,9 3-504,-6 0 280,1-1 144,-1 1-80,-3-3 160,10 2-1088,-10-2 1088</inkml:trace>
  <inkml:trace contextRef="#ctx0" brushRef="#br0" timeOffset="1">401 264 1448,'0'0'0,"0"0"0,0 0 160,0-1-32,0-2 8,0 0-48,0 3-88,0-4 72,0 0-24,3 1 0,-3-2-16,0 5-32,2-5 40,0 0 0,1 0 8,-1 1 40,-2 4-88,3-5 96,0-5 24,1 7 8,-1-1 0,-3 4-128,4-5 144,0 0 16,-1 0 56,1 1 64,-4 4-280,2-5 376,1 0 112,-1 1 137,1 1 71,-3 3-696,2-4 776,0 0 40,-2 2 16,3 0-16,-3 2-816,0-3 761,0 2-25,0 0-64,-1 0-48,1 1-624,-2 0 536,0 0-40,0 0-48,-1 2-48,3-2-400,-3 2 377,-1 2-65,0 0-72,1-1-24,3-3-216,-4 4 152,0 0 8,1 5-48,-1-6-32,4-3-80,-3 3 72,-1 1-80,0 6 32,1-8-16,3-2-8,-4 4-24,1 8 56,-1-10-64,0 9-8,4-11 40,-3 4-16,0 6-32,1-6 32,-1 7 8,3-11 8,-2 3 8,0 8-16,0-7-16,1 7 48,1-11-24,-1 2 8,0 8-16,0-8 16,1 8-16,0-10 8,0 2-24,0 8 24,0-8 32,2 2-32,-2-4 0,2 4-8,2 5 16,0-9-16,-1 4 16,-3-4-8,4 4 32,-1-2 16,1 0-16,7 1-8,-11-3-24,2 0 8,8 0-40,-8 0 16,9 0-16,-11 0 32,4 0-8,7-1-16,-8-3-32,11 0-16,-14 4 72,3-3-184,11-1-152,-5 1-176,2-1-289,-11 4 801,11-4-1096,0 1-304,0-7-361,3 6-295,-14 4 2056,16-10-2136,0 5 407,0-9 641,3 4 504,-19 10 584,18-11-256,0 0-952,-18 11 1208</inkml:trace>
  <inkml:trace contextRef="#ctx0" brushRef="#br0" timeOffset="311">700 44 1664,'0'0'0,"0"0"0,-1 0 1160,0 0-24,-1-1 97,-1-1-249,1-1-136,-1 1 0,1-1 112,1 1 17,1 2-977,-3-3 968,2 1-72,0 0-128,0-1-48,1 3-720,-1-2 624,-1-1-71,1 1-57,0 0-96,1 2-400,-1-3 336,0 2-72,1 0-88,0 0-64,0 1-112,0-2 112,0 1-64,0 0-24,0 0-8,0 1-16,0 0 16,0 0-32,0 0 16,0 0-32,2 0 48,-2 2-40,2 2 32,-2-4-8,0 3-8,3 7-16,-3-8 24,2 8-24,-2-10 24,3 3 0,-1 7 24,0-6-32,1 9 8,-3-13 0,2 4-16,1 9-16,-1-3 32,0 0-24,-2-10 24,3 9-8,-1 2-16,1 0-80,0 0-72,-3-11 176,4 11-344,0-1-168,5 1-208,-6 0-297,-3-11 1017,3 10-1320,7 0-376,-8-7-369,9 10-207,-11-13 2272,4 4-2001,9 8 649,-9-9 584,9 0 440,-13-3 328,4 10-112,9-10-1128,-13 0 1240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2:09.441"/>
    </inkml:context>
    <inkml:brush xml:id="br0">
      <inkml:brushProperty name="width" value="0.07" units="cm"/>
      <inkml:brushProperty name="height" value="0.07" units="cm"/>
      <inkml:brushProperty name="color" value="#3165BB"/>
    </inkml:brush>
  </inkml:definitions>
  <inkml:trace contextRef="#ctx0" brushRef="#br0">162 166 1928,'0'0'0,"-2"0"1152,1 0 168,-3-1 89,0 0-369,-6 0-280,6-1-96,4 2-664,-4-1 616,-6 0-79,6 0-73,-1 0-104,5 1-360,-9-2 248,5 1-88,-1 1-80,-4 0-40,9 0-40,-4 0 40,-1 0-72,-4 0-16,5 0-56,4 0 104,-5 0-232,-5 3-96,8-1-104,-2 0-121,4-2 553,-4 4-656,-1 0-96,0-1-120,0 1-112,5-4 984,-5 4-1056,0-1-25,2 1 145,-1-1 288,4-3 648,-3 4-400,0 0 208,2-2 128,1 1 8,0-3 56,0 2-72,0 0-1136,0-2 1208</inkml:trace>
  <inkml:trace contextRef="#ctx0" brushRef="#br0" timeOffset="1">233 146 2144,'0'0'0,"0"0"872,0 0 272,0 0 17,0 0-1161,0 0 904,0 0-136,0 0-56,0 0 32,0 0-3872,0 0 7048,0 0-3191,0 0-33,0 0-120,0 0-6497,0 0 12346,0 2-6033,0-2-104,0 4-72,0-4-216,0 3 160,0 1-48,0 0-32,0 5-8,0-9-72,2 3 48,-2 6 8,3-6 8,-1 6-32,-2-9-32,2 3 0,1 7 8,-1-8-8,1 8 0,-3-10 0,2 2 24,0 8-16,1-8-8,-1 8 32,-2-10-32,3 3 0,-1 8-32,1-8 24,-1 6-96,-2-9 104,2 3-240,1 6-208,-1-6-352,1 6-400,-3-9 1200,2 3-1569,0 0-391,1 7-104,-1-7 407,-2-3 1657,3 2-1096,-1 2 512,1-1 344,-1 0-984,-2-3 1224</inkml:trace>
  <inkml:trace contextRef="#ctx0" brushRef="#br0" timeOffset="2">312 5 7281,'0'0'0,"-1"0"3033,0 0-2041,1 0-992,-2-2 208,-1 1-264,1 0 16,-1 1-8,3 0 48,-2 0-112,0 0-104,-1 0-256,1 0-344,2 0 816,-3 0-1169,1 0-439,1 0-216,-1 2 199,2-2 1625,-1 3-1104,1-1 480,0 1 352,0-1-56,0-2 328,0 2-1128,0-2 1128</inkml:trace>
  <inkml:trace contextRef="#ctx0" brushRef="#br0" timeOffset="1165">422 152 928,'0'0'0,"0"0"968,-1 0-272,0 0 288,1 0-984,-1-1 1217,-1-1-41,1 1-128,0 0-88,1 1-960,-2 0 896,-1 0-79,1 0-9,-1 0-64,3 0-744,-2 0 648,0 0-32,-1 0-88,1 0-80,2 0-448,-3 0 432,1 0-95,1 0-49,-1 0-32,2 0-256,-1 0 136,0 0 0,0 0-48,1 0-88,-1 0 32,1 0-32,-2 2 64,1 1-32,0-1-32,0 1 0,1-3 0,-1 2 24,1 2-24,0-1 0,0 1 0,0-4 0,0 4-16,0 5 16,0-6 24,0 0-32,0-3 8,0 4 0,0 6 0,0-8 0,0-2 0,0 4 8,0-1-32,2 7 16,-2-8-16,0-2 24,0 4-8,0-1 8,0 7 8,0-7-16,0-3 8,2 3 8,-2 1 8,3-1-32,-3 1 16,0-4 0,2 4-8,-2-1-40,3 1 0,-3 0-56,0-4 104,2 3-128,0 0-8,1-1-16,-1 0 16,-2-2 136,3 3-88,0-3 24,1 2 0,0-2 8,-4 0 56,3 0-48,1 0 8,-1-1 16,1 0-16,-4 1 40,4-4-16,5 1 16,-6-1 0,-1 0 48,-2 4-48,4-3 0,5-1 8,-9 0-16,4 0 8,-4 4 0,4-10 16,-1 6 16,1 0-8,0-6-16,-4 10-8,3-4-8,1-1 16,-1-4 0,1 5 24,-4 4-32,4-10 32,-1 7-16,0-2 0,-1-5 8,-2 10-24,3-3 24,-1-2-24,0-5 8,1 7-16,-3 3 8,2-5 0,1 0 8,-1 0-32,-2 0 8,0 5 16,2-5-24,-2 2-40,3-1 0,-3 1-16,0 3 80,2-4-137,-2 2 9,3-1 16,-3 2-24,0 1 136,2-1-104,-2 0-8,3 1 40,-3 0 24,0 0 48,0 0-32,0 3 32,0 1-8,0-1 8,0-3 0,0 4 0,0 0-16,0-1 32,0 7-16,0-10 0,0 2 8,0 2-8,0 7-24,-2-9 16,2-2 8,0 10 0,0-8-8,0 8 16,0-8-24,0-2 16,0 10-24,0-8-8,0 8-48,0-7 0,0-3 80,3 9-176,-1-6-128,1 0-96,0 1-40,-3-4 440,4 3-512,7 1 16,-9 0 0,8-1 32,-10-3 464,2 4-385,9-2 49,-7-2 112,9 0 72,-13 0 152,4 0-80,9 0 88,-10 0 8,11 0 40,-14 0-56,3 0 104,8 0-8,-7 0 32,7-1 40,-11 1-168,3-3 160,8-1 17,-7 0-17,7 1-16,-11 3-144,3-4 136,8 0-24,-7 1 8,5-2-16,-9 5-104,3-5 88,7-4 8,-8 5-8,8-1 0,-10 5-88,2-10 88,8 7-16,-8-2 32,8-5-32,-10 10-72,2-3 56,2-2 0,-1-5-8,7 7 8,-10 3-56,0-5 72,2-5 0,1 6-16,-1 0-8,-2 4-48,3-5 56,-1 0-24,-2 0 32,3 0-16,-3 5-48,0-5 8,0 2 24,0-1-32,0 1 24,0 3-24,0-4 24,-2 2 0,-1 0 56,-1 1-16,4 1-64,-4 0 120,1 0 24,-1 0 8,1 0-24,3 0-128,-5 3 128,0 0-40,0 1 24,0-1-24,5-3-88,-5 4 104,2 0-24,-1 5-56,1-6 40,3-3-64,-4 9 48,0-5 16,1 9-24,-1-9-8,4-4-32,-4 13 0,1-9-40,-1 9 40,1-9-32,3-4 32,-3 13-24,2-9 0,0 9-8,0-9 8,1-4 24,0 10-16,0-6-8,0 6 24,2-8-32,-2-2 32,2 4-8,1 5 16,-1-6 8,1-1 8,-3-2-24,3 3 48,1-1 16,0 0 0,-1-2 8,-3 0-72,10 3 112,-8-3 0,8 0 8,-8 0 16,-2 0-136,10 0 112,-8-1-24,8-1 16,-8-1-31,-2 3-73,10-4 56,-8 1-16,8-1-32,-7 0 24,-3 4-32,9-3 24,-6-2 8,6 0-24,-6 0-8,-3 5 0,9-5 8,-5 1 8,7-1 16,-8 0-32,-3 5 0,10-5 8,-6 0-8,7 0-32,-8 2 40,-3 3-8,11-4 0,-7 1-16,7-1 24,-9 0-32,-2 4 24,11-2-40,-9-1 0,9 2 8,-7 0-8,-4 1 40,11-1 0,-8 1 0,8 0 0,-7 2-16,-4-2 16,11 4 16,-8 7-32,8-8 16,-7 8 24,-4-11-24,11 4-32,-8 10 24,9-3-16,-8 1 0,-4-12 24,13 12 0,-3 3-16,-1 1-1,1-1 17,-10-15 0,11 16 17,-1 1-9,-7 0-8,11 0 8,-14-17-8,3 18 16,10 1 24,-9 0 24,6 2 0,-10-21-64,2 20 32,8 0 0,-8-1 8,1 0 24,-3-19-64,2 20 152,0-2-24,-2 1 0,0-1-32,0-18-96,0 18 32,0 0 8,-1 1-16,-2-1 16,3-18-40,-4 17 64,-6-1-16,7 1-16,-9-1 24,12-16-56,-11 16 8,0-2 72,0-1 8,-2 1 0,13-14-88,-14 9 96,-1 1 64,-1 0 40,0-7-16,16-3-184,-16 10 208,-1-8-32,1 2-32,0-2 16,16-2-160,-15 3 120,0-3 32,1 0-24,0 0 24,14 0-152,-12 0 136,0-1 0,1-3-24,6 0-16,5 4-96,-10-10 120,6 6-48,-1-7-40,0 6-64,5 5 32,-3-13-96,0 2-32,2 0-88,1-1-8,0 12 224,0-12-232,2 0-8,8 0 72,-6 0 40,-4 12 128,13-13-128,-2-1 64,2 0 16,2-1-56,-15 15 104,17-15-56,2-1-64,3 0-40,-1 2-104,-21 14 264,23-13-408,-1 0-24,0 1-72,-2 2-41,-20 10 545,20-13-688,-1 3-256,-1 0-376,0 0-409,-18 10 1729,21-9-2272,-2-1-49,0 0 673,1 1 624,-20 9 1024,19-5-488,-1-7-768,-18 12 1256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6:54.714"/>
    </inkml:context>
    <inkml:brush xml:id="br0">
      <inkml:brushProperty name="width" value="0.09998" units="cm"/>
      <inkml:brushProperty name="height" value="0.09998" units="cm"/>
      <inkml:brushProperty name="color" value="#3165BB"/>
    </inkml:brush>
  </inkml:definitions>
  <inkml:trace contextRef="#ctx0" brushRef="#br0">155 0 400,'0'0'0,"0"0"40,0 0-16,0 0-24,0 0 24,0 0 16,0 0 16,-1 0 48,1 0-104,-1 0 168,0 0 64,0 0 64,1 0-296,-1 0 368,1 0-368,-1 0 408,0 0 40,0 0 16,0 0-16,1 0-448,-1 0 424,0 0-32,0 0-56,0 0-31,1 0-305,-1 0 232,0 0-48,0 0-40,0 0-40,1 0-104,-2 0 112,0 1-8,0 0 8,0 0-8,2-1-104,-2 2 112,-1 0-16,-1 0-8,1 0-8,3-2-80,-3 2 72,0 1-24,0 1 24,0-1-8,3-3-64,-4 3 88,0 1 8,0 0 8,0 0 16,4-4-120,-4 4 112,-5 0-16,6 0-8,3-4-88,-4 4 64,-4 0-16,5 1 8,-1-1 0,0 0-24,4-4-32,-4 4 40,-1 0-16,1 0-8,0 0-8,4-4-8,-3 4 16,0 0-16,0 1 16,0-1 0,3-4-16,-2 4 8,0 0 8,1 0-24,1-1-8,0-3 16,0 4-8,0-1 0,0 0 16,2 0-16,-2-3 8,2 3 0,1 0 0,6 1-32,-7-1 8,-2-3 24,8 3-32,-5 0 0,5 0 32,-8-3 0,2 3 8,7 0 0,-6 0 0,6 0 8,-9-3-16,3 3 8,6 0 0,-7-1 0,6 1 0,-8-3-8,2 4 8,6-2 0,-6 1-8,6-1 8,-8-2-8,2 2 8,7 1 0,-7 0 8,1 0 0,-3-3-16,3 3 16,5 0 0,-8 0 16,3 0 24,-3-3-56,3 3 64,-1 0 32,0 1 16,0-1 16,-2-3-128,2 3 112,0 0 16,-2 0 8,0 0-16,0-3-120,0 3 144,0 0-8,-1 0-8,-2 1-8,3-4-120,-3 4 145,-1 0-9,-4 1-16,5-1 0,3-4-120,-8 4 56,5 0 8,-8 0-16,7-1-8,4-3-40,-10 3 40,6 0-32,-6 0-16,1 0-32,9-3 40,-8 3-96,0 1-32,0-1-24,4-1-88,4-2 240,-11 2-329,7 0-127,-5-1-176,6 0-216,3-1 848,-9 1-1128,6 0-297,0 0-167,0 0 384,3-1 1208,-4 0-760,1 0 376,2 0 240,1 0-408,0 0 552,0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2:11.754"/>
    </inkml:context>
    <inkml:brush xml:id="br0">
      <inkml:brushProperty name="width" value="0.07" units="cm"/>
      <inkml:brushProperty name="height" value="0.07" units="cm"/>
      <inkml:brushProperty name="color" value="#3165BB"/>
    </inkml:brush>
  </inkml:definitions>
  <inkml:trace contextRef="#ctx0" brushRef="#br0">121 549 1848,'0'0'0,"0"0"544,0 0-544,0 0 744,-1 0 232,0 0 89,-1 0 39,2 0-1104,-1 0 1160,0 0 56,0 0 17,-1 2-25,2-2-1208,-1 0 1136,0 3-136,0-3-175,0 2-129,1-2-696,-2 0 608,1 2-112,0-2-72,0 3-96,1-3-328,-1 0 208,-1 2-48,1-2-48,0 3-56,1-3-56,-1 0 72,0 2-24,1-2-24,0 2-24,0-2 0,0 3 0,0-3-16,0 2 16,0-2 0,0 3-24,2 0 24,0 1-16,1 0-32,-3-4 48,2 3-128,1 1-80,-1 5-120,0-6-152,-2-3 480,4 4-544,0-1-168,-1 7-233,1-8-295,-4-2 1240,4 4-1560,-1-1-217,1 7-191,-1-7 48,-3-3 1920,4 3-1617,-2 1 497,1 5 472,-1-6 344,-2-3 304,3 2-128,-1 2 32,-2-1-1208,0-3 1304</inkml:trace>
  <inkml:trace contextRef="#ctx0" brushRef="#br0" timeOffset="395">30 365 2896,'0'0'0,"0"0"0,-1 0 1112,0 0 97,-1 0-377,-1 0-272,3 0-560,-2 0 520,-1 0 48,1 0 0,-1 0-64,3 0-504,-2 3 384,1-3-151,0 2-89,-1-2-88,2 0-56,-1 3-80,0-3-193,0 2-359,0-2-448,1 0 1080,-2 2-1448,1-2-145,1 3 329,0-3 440,0 0 824,0 2-456,0-2 264,0 3-1320,0-3 1512</inkml:trace>
  <inkml:trace contextRef="#ctx0" brushRef="#br0" timeOffset="1085">249 551 1304,'0'0'0,"-1"0"144,-1 0-56,2 0-88,-1 0 160,0-1 184,0 0 224,1 0 272,0 1-840,0-2 1040,-1 1 41,1 0-17,-2 0-72,2 1-992,0-1 920,0-1-87,-1 2-153,1 0-88,0 0-592,0 0 464,0 0-136,0 0-120,0 0-96,0 0-1224,0 0 2280,0 0-1128,0 0 8,0 0-16,0 0-1320,0 0 2584,0 0-1288,0 0-1312,0 0 2600,3 0-1288,-3 0-8,2 0 8,-2 3 16,2-3-48,-2 0 24,0 2 16,3-2-48,-3 3 16,2-3 32,-2 0-16,0 2 32,3-2 40,-3 2 16,0-2 8,0 0-96,0 3 80,2-1 32,-2 1 8,0-1-24,0-2-96,0 2 112,0 1-56,0-1 8,0 1-16,0-3-48,0 2 48,0 1-8,0-1 0,3 0-8,-3-2-32,0 3 24,0-1 0,2-2 16,-2 3-16,0-3-24,2 0 32,-2 2-32,0-2 16,3 2 48,-3-2-64,0 0 48,2 3 24,-2-3-16,3 0-48,-3 0-8,0 0 32,2 0-16,-2 0 0,2 0 0,-2 0-16,0 0 16,0 0-8,3 0-32,-3 0 40,0 0-16,0-1 16,0-1 24,0 1-8,0 1-32,0-1 24,0-1-16,0-1 16,0 1-16,0 2-8,0-3 24,0 1-16,0 0 0,0-1 24,0 3-32,0-2 8,0-2 16,0 0 0,0 1-40,0 3 16,0-4 16,2 1-32,-2-1 16,0 0 0,0 4 0,3-3 16,-3-1-32,2 0 16,-2 1 24,0 3-24,3-4-40,-3 1 40,2-1 0,-2 0-32,0 4 32,2-2-16,-2 0-24,3-1-8,-1 1-16,-2 2 64,3-3-64,-1 1 48,0-1-48,1 2 32,-3 1 32,2-1-32,1 0-24,-1 0 40,0-1 16,-2 2 0,0-1-16,3 0 8,-1 0-8,-2 0-24,0 1 40,3-2 8,-3 2-16,2 0 8,-2 0 24,0 0-24,3 0-24,-3 0 64,2 0-16,-2 0 8,0 0-32,2 0 56,-2 0 0,3 0 32,-1 0 40,-2 0-128,0 0 136,3 0 40,-1 3-39,0-3 23,-2 0-160,0 2 144,3 1-24,-1 0 16,-2 1-24,0-4-112,3 3 112,-3 1 56,2 0-16,1 5-24,-3-9-128,2 3 80,-2 0-40,2 1-16,-2 7 8,0-11-32,3 2 24,-1 8 0,1-8-16,-1 8 16,-2-10-24,2 2 24,1 8-8,-1-7 8,1 6-24,-3-9 0,2 3-32,0 6-24,1-6-72,-1 6-152,-2-9 280,3 3-376,-1 0-200,1 1-137,-1 6-175,-2-10 888,2 0-1128,1 3-224,-1 1-321,2-2-287,-4-2 1960,3 3-1977,1-1 441,0 1 576,-1-1 464,-3-2 496,4 0-192,-2 0-1056,-2 0 1248</inkml:trace>
  <inkml:trace contextRef="#ctx0" brushRef="#br0" timeOffset="1754">513 335 1360,'0'0'0,"0"0"152,-1 0 64,0 0 160,1 0-376,-1 0 568,-1 0 224,1 0 136,0 3 65,1-3-993,-1 0 1000,0 2-64,-1-2-112,1 2-152,1-2-672,-1 0 553,0 3-169,0-3-80,-1 2-112,2-2-192,-1 0 120,0 3-24,0-3-40,0 2-48,1-2-8,-2 0-24,1 0-48,1 0-80,0 0-40,0 0 192,0 0-256,0 0-24,0 0-1,0 0 41,0 0 1297,0 0-2306,3 0 1113,-1-1 40,0-2 32,-2 3 64,3-2-48,-1-2 16,2 1 16,-1-1 0,-3 4 16,4-5 0,6-4-8,-8 5 16,8-1-8,-10 5 0,2-10 0,8 6-8,-8-8-8,8 7 24,-10 5-8,2-12-8,8 7 24,-6-7-8,5 7 0,-9 5-8,3-12 8,6 7-24,-6-7 16,6 7 0,-9 5 0,3-12 0,6 7 24,-6-7 0,1 7-8,-4 5-16,3-12 48,7 7 8,-10-7-8,3 8 48,-3 4-96,4-13 112,-2 9 24,1-8 56,-1 8 1,-2 4-193,3-11 176,-1 7-8,-2-6-32,3 6-24,-3 4-112,0-11 104,0 8-8,0-8 24,0 7 32,0 4-152,0-10 120,-2 7 24,-1-2 0,-1-5-40,4 10-104,-4-2 176,1-2-16,-1-1-24,-1 1 48,5 4-184,-4-4 176,-1 0 0,0 3 8,1 0-8,4 1-176,-5-1 144,1 1 0,0 0-32,0 0 8,4 0-120,-3 3 128,-1 1-16,0 0 40,1-1-8,3-3-144,-4 10 120,1-8 16,0 8-56,1-6 40,2-4-120,-3 13 120,2-10 1,0 12 55,0-4-56,1-11-120,-1 11 136,1 0 24,0-1 0,0 2 16,0-12-176,0 13 152,0 0-24,2 2 24,0 1-8,-2-16-144,3 17 120,0 4 40,1-1-48,0 1-16,-4-21-96,3 19 136,0-1-48,-1 0 8,1 0 0,-3-18-96,2 17 48,0 1 24,1 0-16,-1 1-16,-2-19-40,3 16 64,-1 1-32,0 1-32,1 1 24,-3-19-24,2 18 8,1-1 40,0-1-24,1 1 0,-4-17-24,10 16 16,-8 0-24,2-1 8,-1 0 0,-3-15 0,10 14 0,-8 0 56,8-2 24,-6-1-32,-4-11-48,9 9 56,-6 1-64,6-6-24,-6 6-40,-3-10 72,9 4-136,-6 6-72,0-8 16,1 2-40,-4-4 232,10 3-232,-10 1-16,3 0-8,7-1-48,-10-3 304,2 3-328,2-1-56,0-2-112,5 0-129,-9 0 625,3 0-848,-1 0-256,2 0-232,5-1-321,-9 1 1657,0-4-1928,4 1 7,0-1 361,-1-1 576,-3 5 984,4-10-536,0 7 320,-1-2 88,1-6-992,-4 11 1120,0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2:14.665"/>
    </inkml:context>
    <inkml:brush xml:id="br0">
      <inkml:brushProperty name="width" value="0.07" units="cm"/>
      <inkml:brushProperty name="height" value="0.07" units="cm"/>
      <inkml:brushProperty name="color" value="#3165BB"/>
    </inkml:brush>
  </inkml:definitions>
  <inkml:trace contextRef="#ctx0" brushRef="#br0">237 1 4240,'0'0'0,"-1"0"2425,-1 0-177,-1 0-1167,3 0-1081,-10 0 616,6 0-48,0 0 96,-6 0 48,10 0-712,-4 0 720,-5 0-120,5 2-119,-7-2-113,11 0-368,-3 2 232,-8-2-80,7 3-64,-7-1-48,11-2-40,-3 3 40,-8-1-24,7 2 0,-7-1-48,11-3 32,-3 4-112,-8 0-48,7-1-120,-7 1-96,11-4 376,-3 10-537,-8-8-207,7 2-208,-7-1-224,11-3 1176,-3 10-1320,-8-8-153,7 2-143,-7-1 8,11-3 1608,-3 10-1441,-2-7 409,0 0 416,0 1 312,5-4 304,-5 3-136,2 1 0,-1 0-1024,4-4 1160</inkml:trace>
  <inkml:trace contextRef="#ctx0" brushRef="#br0" timeOffset="1">301 183 2952,'0'0'0,"0"0"1032,0 0-1032,0 0 713,0 0-489,0 0-200,0 0-8,0 0-993,0 0 1986,0 0-977,0 0 8,2-1 16,-2 1-56,0-1 24,3-1-8,-1 1 0,0 0-16,-2 1 0,3-3-16,-1 1-16,1 0 8,-1-1-24,-2 3 48,2-2-32,1-1 0,-1 1 8,-2 0 0,0 2 24,3-3-8,-3 1 8,2-1 8,-2 1 24,0 2-32,0-2 72,0 0 32,0 1 56,0 0 56,0 1-216,-1-1 272,-3-1 64,1 2 8,-1 0 0,4 0-344,-4 0 320,0 0-72,-6 3-32,6-1-8,4-2-208,-3 3 208,-7 0 8,8 1-8,-2 0-40,4-4-168,-5 9 152,0-6-64,1 6-32,-1-6-24,5-3-32,-5 9 0,1-6 0,1 6-24,-1-6 16,4-3 8,-4 10-56,2-8 24,1 8-8,0-8-32,1-2 72,-2 4-72,2-1-32,0 7 48,0-8-48,0-2 104,0 4-64,4 0-48,0-1 16,-1 1 24,-3-4 72,4 2-16,-1 1 8,1-1-32,6-2 40,-10 0 0,2 0-48,2 0 64,-1 0 0,7 0 0,-10 0-16,2 0 32,2 0-8,0-1 8,5-2 32,-9 3-64,3-3 40,0-1-32,1 1 24,6-1-32,-10 4 0,0-4 8,3 1-24,1-1-112,0 0-128,-4 4 256,3-3-488,1-1-272,-2 1-224,1-1-145,-3 4 1129,2-4-1152,0 1 208,1-1 336,-3 4 608,2-4-360,1 1 200,-3 0 112,2 1-24,-2 0-968,0 2 1040,0 0 0</inkml:trace>
  <inkml:trace contextRef="#ctx0" brushRef="#br0" timeOffset="2">424 167 1104,'0'0'0,"0"0"0,0-1 136,0 0 16,0 1 64,0 0 72,0 0-288,0 0 352,0 0 40,0 0 32,0 0 24,0 0-2064,2 0 3664,-2 0-1632,3 0-47,-3 0-97,0 0-272,2 0 232,1 0-88,-1 0-40,0 0-32,-2 0-72,3 0 40,-1 0 32,1 0-16,0 0 8,-3 0-64,4 0 56,-1 0 8,0 0 24,0 0 40,-3 0-128,3 2 176,-1 2 88,1-1 32,-1 1 48,-2-4-344,3 4 360,-1-1 32,0 1 40,1 0 32,-3-4-464,2 3 496,1 1-31,-1-1-49,-2 7-40,0-10-376,2 3 344,-2 0-88,3 1-40,-3-1-64,0-3-152,2 4 128,-2 0 16,0-1 0,0 1 32,0-4-176,0 3 184,0 1-24,0 0 32,0-1-32,0-3-160,0 3 184,0-1 72,0 1-128,0-1 112,0-2-240,0 2 144,0-2-80,0 3 153,0-3-161,0 0-56,0 2 128,0-2-16,0 0-48,0 0-64,0 0 80,0 0-40,0 0 24,3-2-56,-3 2-8,0-4-8,2 1-24,1-1-40,-1 0-40,-2 4 112,2-4-192,1-1-97,0 0-119,1 0-168,-4 5 576,11-5-736,-9 0-192,8 1-216,-8-1-137,-2 5 1281,10-5-1432,-8-5-184,11 7-81,-10-1 249,-3 4 1448,13-10-960,-9 8 432,9-3 304,-9 0-704,-4 5 928</inkml:trace>
  <inkml:trace contextRef="#ctx0" brushRef="#br0" timeOffset="1032">615 214 920,'0'0'0,"0"0"0,0-1 184,0 1 128,-2 0 192,1 0 280,0 0 184,0 0 113,0 0 23,-1 0-24,2 0-1080,-1 0 1064,0 0-96,0-1-95,0 1-65,1 0-808,-2 0 688,1-1-88,0-1-48,0 2-112,1 0-440,-2 0 408,1-1-72,0 1-104,0 0-55,1 0-177,-1 0 96,-1 0-56,1 0-32,1 0 8,0 0-16,0 0 8,0 0-16,0 0 16,0 0-32,0 0 40,0 0-48,0 0 0,0 0 0,0 3 0,0-3 32,0 2-24,0 2 16,0-1-16,0 1 16,0-4 8,0 4-25,0-1 1,0 8 24,3-9-16,-3-2 16,0 10-32,2-7 129,-2 6-33,2-6 16,-2-3-80,0 9 88,3-6-88,-3 6 8,2-6-16,-2-3 8,0 3 8,3 7-24,-3-8 48,0-2-32,2 4 0,-2 0-16,0 5 32,3-9-16,-3 0 0,0 4 0,0 0 8,0-2 16,0 0-24,0-2 0,0 3 0,2-3 8,0 0-32,-2 0 24,0 0-48,3 0-56,-3-1-16,2-3 39,-2 4 81,0-4-80,3 1 32,-3-1-8,2 1-64,-2 3 120,2-4-112,1 0 0,-1 1 16,1-1 56,-3 4 40,2-5-8,1 0 8,-1 1-24,0-1 32,-2 5-8,3-5 0,-1 0-16,1 0 24,-1 2-8,-2 3 0,2-4-32,1 0 48,-1 1-40,1-1-8,-3 4 32,2-3 16,0-1-64,1 0 48,-1 1 16,-2 3-16,3-4 48,-1 2 24,-2-1 0,3 1-32,-3 2-40,2-3-32,0 2-16,1 0-32,-1 0 8,-2 1 72,3-1-112,-1-1 8,0 2 24,1 0-32,-3 0 112,2 0-88,1 0-8,-1 0-16,1 4 8,-3-4 104,2 4-144,0-1 24,1 1 16,-1-1 48,-2-3 56,3 4-40,-1 0-8,0-1 16,-2 7 56,0-10-24,3 2-40,-3 2 112,2 0-8,-2-1-40,0-3-24,0 4 104,0-1-96,0 1 24,0 0-16,0-4-16,0 3 48,0 1-16,0-2 16,0 1 0,0-3-48,0 2 64,0 1-16,0-1-48,0-2 0,0 0-32,0 0 0,0 0-56,0 0 80,0 0 168,3-1-416,-3 0 168,2-3 48,-2 0-48,0 4 88,3-3 0,-3-2 0,2-5 0,0 7-16,-2 3 16,3-5 0,-1-5-32,1 7-16,-1-2 32,-2 5 16,4-5-24,-1 0 16,1 0 32,-1 0-40,-3 5 16,4-4-8,0-1-8,-1 0-32,1 0 40,-4 5 8,4-4-16,-1 1 16,1-1 0,-1 1-16,-3 3 16,4-4-32,0 2 8,-1-1-8,1 2-16,-4 1 48,4-1-48,-1 0 0,1 1 0,-1 0 8,-3 0 40,4 0-72,-2 2 16,1 2-8,-1-1-8,-2-3 72,3 4-112,-1-1-48,1 1-56,-1 0-32,-2-4 248,2 9-256,1-6-24,-1 6 16,1-6-49,-3-3 313,2 9-360,0-6-64,1 7 16,-1-8-136,-2-2 544,3 10-496,-1-8-80,2 8-112,-1-8-64,-3-2 752,4 4-921,0-1-63,-1 7 80,1-8 224,-4-2 680,3 4-424,1 0 192,6-1 144,-8 1 40,-2-4 48,10 2-200,-8 1-336,-2-3 536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2:18.042"/>
    </inkml:context>
    <inkml:brush xml:id="br0">
      <inkml:brushProperty name="width" value="0.07" units="cm"/>
      <inkml:brushProperty name="height" value="0.07" units="cm"/>
      <inkml:brushProperty name="color" value="#3165BB"/>
    </inkml:brush>
  </inkml:definitions>
  <inkml:trace contextRef="#ctx0" brushRef="#br0">116 215 2864,'0'0'0,"0"0"1664,0 0-263,-1-1-569,-1 0-208,1 0 48,0-1 104,0 1 57,-2 0-25,3 1-808,-3-1 720,-1 0-128,1-1-152,-1 1-120,0 0-96,1 0-104,-1 0-32,0 1-32,4 0-56,-3 0 40,-1 0-32,1 0-8,-1 0-8,4 0 8,-2 0-24,-2 2 0,0 0-8,2 1-32,2-3 64,-2 3-72,-1 7-16,-1-8-48,1 8-8,3-10 144,-4 4-136,1 8-8,-1-9-24,2 11-24,2-14 192,-4 3-208,2 12 8,-1-6 120,1 1 0,2-10 80,-3 4-72,1 9 0,-1-3-88,1-7 0,2-3 160,-1 15-184,0-12-56,-1 11-88,1-11-128,1-3 456,-1 14-537,1-11-39,0 8-32,0-9 16,0-2 592,2 10-624,1-10-40,0 4-16,1-2 48,-4-2 632,4 3-545,7-3 137,-9 0 144,8 0 96,-10 0 168,2-2-88,8-1 48,-8-2 24,8 0 16,-10 5 0,2-5 32,8-4 0,-8 5 0,8-1-32,-10 5 0,2-9-16,2 5 8,0-1 24,5-5 40,-9 10-56,3-3 80,0-2 8,1-5 16,0 7 8,-4 3-112,3-5 128,1-5 48,-1 7 32,1-2 32,-4 5-240,4-10 273,-1 6 23,1 1 24,-2-2 8,-2 5-328,3-5 328,-1 0-8,1 1-8,-3 0-48,0 4-264,2-4 224,-2 1-64,2-1-64,-2 2-40,0 2-56,3-3 40,-3 2-32,0 0-8,0 0 0,0 1 0,0 0-16,0 0 8,0 0 24,0 0-8,0 0-8,0 3 8,0 1-16,0-1 8,0-3 0,0 4 16,0 0 16,0 5-8,0-6 48,0-3-72,0 9 32,0-6 8,0 6-16,0-6 80,0-3-104,0 10 16,0-7 88,2 7-8,-2-7-112,0-3 16,0 10 80,3-6-80,-3 7-72,2-8-40,-2-3 112,0 11-232,2-8-160,-2 6-184,3-6-208,-3-3 784,2 9-1048,2-6-193,0 0 25,-1 7 272,-3-10 944,4 2-552,-1 1 264,7 0 192,-8 0 64,-2-3 32,4 2-40,7-2-424,-11 0 464</inkml:trace>
  <inkml:trace contextRef="#ctx0" brushRef="#br0" timeOffset="1">330 184 536,'0'0'0,"0"0"72,0-4 24,0 4-96,0-9 144,0 4 56,-2-9 80,1 5 48,1 9-328,-1-10 368,0-1 40,0 2 40,-1-2 56,2 11-504,-1-11 568,1 1 16,-1 1-7,1-1-57,0 10-520,0-10 488,0 5-40,0-7-8,0 9-8,0 3-432,0-10 432,0 6-16,0 1-48,0-2-64,0 5-304,0-4 224,0 2-39,0 0-9,0 0 24,0 2-200,0 0 248,0 0 24,0 0 32,0 0-48,0 0-1336,0 3 2408,0 0-1096,0 1-32,0 6 32,0-10-232,0 2 216,0 8 16,0-7 24,0 9 24,0-12-280,0 4 280,0 9-40,0-9-16,0 12-24,0-16-200,0 10 152,0 5 0,0 1-63,0-1-33,0-15-56,0 16 64,0 1-32,0 0 16,-1 0-24,1-17-24,0 17 0,0-2 0,0 1-8,0-16 8,0 16-24,0-1-40,0 0-72,0-2-65,0-13 201,2 13-328,1 0-216,0-3-184,7 1-296,-10-11 1024,2 10-1320,8-6-201,-7 9-183,11-11-88,-14-2 1792,3 4-1681,9-1 369,-2 1 528,0-1 384,-10-3 400,9 2-144,1-2 112,1 0-56,-1 0-352,-10 0 440</inkml:trace>
  <inkml:trace contextRef="#ctx0" brushRef="#br0" timeOffset="2">518 162 936,'0'0'0,"0"0"0,-1 0 648,-2 0 272,-2 0 184,-5-1-128,10 1-976,-5-1 841,-7-1-113,1 2-96,0 0-144,11 0-488,-12 0 352,0 0-120,0 0-72,0 0-80,12 0-80,-12 0 40,0 0-48,1 0-72,0 0-112,11 0 192,-10 0-344,0 0-200,1 0-152,4 3-112,5-3 808,-11 2-881,8-2-47,-2 3 8,0-1 96,5-2 824,-4 3-640,1-1 248,1 0 176,1 1 112,1-3 104,0 2-24,0 1 0,3-1 0,-1 0-408,-2-2 432,0 0 0</inkml:trace>
  <inkml:trace contextRef="#ctx0" brushRef="#br0" timeOffset="3">608 145 728,'0'0'0,"0"0"344,0 0 224,0 0 232,0 0-800,0 0 920,0 0 16,0 0 9,0 0 31,0 0-4753,0 0 8538,0 3-3769,0-3-48,0 2-103,0-2-841,-1 0 736,0 2-104,0 2-64,0 0-64,1-4-504,-2 3 424,1 1-24,-1 0-112,-1 6-80,3-10-208,-2 3 168,0 6-104,-1-6 25,1 7-25,2-10-64,-3 2 56,1 8-8,-1-7-24,1 8 0,2-11-24,-1 3 0,0 7 0,-1-7-16,1 6-48,1-9 64,-1 3-120,0 7-145,0-8-135,1 8-136,0-10 536,0 2-672,0 8-208,0-8-160,0 2-201,0-4 1241,0 3-1376,3 1-152,1 0-129,-1-1 41,-3-3 1616,4 4-1232,0-2 512,-1-2 376,1 0 232,-4 0 112,4 0-48,-1 0-352,-3 0 400</inkml:trace>
  <inkml:trace contextRef="#ctx0" brushRef="#br0" timeOffset="4">652 52 1056,'0'0'0,"0"0"1808,0 0-1808,0-1 1945,-1-1 119,-1-2-696,1 0-360,1 4-1008,-1-3 873,0-1-129,0 1-152,-1-1-192,2 4-400,-1-3 200,0 1-120,0 0-88,0-1-136,1 3 144,-2-2-392,1 1-360,0-1-504,1 1-545,0 1 1801,0-1-2192,0 1 63,0 0 649,0 0 624,0 0 856,0 0-368,0 2 216,2 1-448,-2-3 600</inkml:trace>
  <inkml:trace contextRef="#ctx0" brushRef="#br0" timeOffset="5">892 172 1672,'0'0'0,"0"0"960,0 0-960,0 0 1016,0-1-456,0-1-320,0 1-40,0 0 49,0 1-249,0-3 312,0 1 16,0 0-72,0-1-40,0 3-216,0-2 96,0-2-24,0 1-24,0-1-40,0 4-8,-1-4 32,1 1-32,-1 0-16,-1 1-8,2 2 24,-1-3-56,0 1 24,0 0 8,0-1 16,1 3 8,-2-2-8,1 1-8,0-1 8,0 1-24,1 1 32,-3-1 8,1 0-16,0 1-16,-1 0 8,3 0 16,-2 0-32,-1 0 0,0 0 24,-1 0 8,4 0 0,-4 3-8,1 1 16,-2 0-8,1-1 16,4-3-16,-3 4 32,-1 0-32,1 5 48,-1-6-40,4-3-8,-4 3 16,1 8-8,-1-9-40,0 8 32,4-10 0,-3 4 0,0 7 8,1-9 32,0 9-24,2-11-16,-2 2 16,1 8 0,0-8-8,1 8 8,0-10-16,0 2 40,0 2 0,0 6 0,2-10 32,-2 0-72,4 3 64,6 1 24,-8-2 0,2-2 0,-4 0-88,11 0 96,-9 0-16,8 0 8,-8 0 16,-2 0-104,10 0 120,-8-1-24,8-1 16,-8-2 16,-2 4-128,10-3 88,-8-1 24,8 0-48,-8 1-8,-2 3-56,4-4 24,6 0-32,-8 1-8,2-2-128,-4 5 144,3-5-256,7 2-144,-10-1-168,4-1-144,-4 5 712,3-4-840,1 1-145,-2-2-47,1 1 144,-3 4 888,2-3-672,-2-1 280,0 1 192,0-1 112,0 4 88,0-4-32,0 2-560,0 2 592</inkml:trace>
  <inkml:trace contextRef="#ctx0" brushRef="#br0" timeOffset="6">1059 136 1048,'0'0'0,"0"0"792,0 0 280,0 0-1072,0 0 1256,0-2-311,0 1-345,0 0-168,0 1-432,0-1 336,0-1-80,0 1-80,0 1-72,0 0-104,0 0 48,0 0-24,0 0-16,0 0-56,0 0 16,0 0-32,0 0-80,0 0-80,0 0-64,0 0 1008,0 0-1752,2 0 744,-2 0 8,3 0 80,-3 0 200,0 0-168,2 3 40,-2-1 56,2 1 8,-2-3 64,0 3-40,3 1 16,-3-1 0,2 7 32,-2-10-8,0 2 48,0 2 40,0 7 72,0-9 64,0-2-224,0 10 256,0-6 0,0 7-16,0-8-24,0-3-216,-1 11 200,0-7-24,0 6-24,-1-6 8,2-4-160,-1 11 184,0-7 16,0 6 56,1-7 16,0-3-272,0 10 288,0-8-16,0 2-56,0 5 32,0-9-248,0 3 216,0-1 32,0 2 17,0-2-25,0-2-240,0 2 280,2-2-88,1 0 32,-1 0 8,-2 0-232,2 0 224,1 0 16,0-1 8,1-1-80,-4 2-168,4-4 144,5 1-96,-6-2-88,6 0 32,-9 5 8,3-10 0,6 7 64,-6-2 72,7-5-24,-10 10-112,2-3 112,8-2 24,-8-5-8,8 6 8,-10 4-136,2-4 168,8-6-8,-8 8 16,8-2-40,-10 4-136,2-5 112,8 0-8,-8 0 8,8 2 24,-10 3-136,2-4 144,8 1-32,-8-1-8,8 2-23,-10 2-81,3-2 48,6 2-56,-6 0 56,0 0-24,-3 0-24,10 3 8,-8-1 40,2 1-80,0 0 0,-4-3 32,9 4 8,-6 6 0,0-8 72,1 8-48,-4-10-32,3 2-16,1 8-16,0-8-112,-1 9-65,-3-11 209,4 4-384,0 6-216,-1-6-328,1 9-424,-4-13 1352,3 4-1873,1 9-719,0-9 71,-1 9 841,-3-13 1680,4 4-936,0 9 232,5-9 344,-9-4 360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2:21.410"/>
    </inkml:context>
    <inkml:brush xml:id="br0">
      <inkml:brushProperty name="width" value="0.07" units="cm"/>
      <inkml:brushProperty name="height" value="0.07" units="cm"/>
      <inkml:brushProperty name="color" value="#3165BB"/>
    </inkml:brush>
  </inkml:definitions>
  <inkml:trace contextRef="#ctx0" brushRef="#br0">17 253 2080,'0'0'0,"0"0"88,0 0-24,0 0-64,0 0 64,0 0 24,0 0 40,-1 0 24,1 0-152,-1 0 200,0 0 32,-1 0 24,1 0 8,1 0-264,-1 0 232,0 0-48,-1 2-24,1-2-40,1 0-120,-1 0 104,1 3-8,0-3-24,0 2-8,0-2-64,0 0 73,0 3-9,0-3 0,0 2 8,0-2-72,0 0 80,0 0-24,0 0 8,0 0-8,0 0-312,0 0 552,0 0-264,2 0 8,1 0 0,-3 0-40,2 0 24,1 0 0,-1 0 8,1 0-24,-3 0-8,3 0 8,7 0 8,-8 0-8,8 0 0,-10 0-8,2 0 0,9-1-8,-7-2-8,8 1-8,-12 2 24,3-4-32,11 1 0,-11-1 32,11-1 0,-14 5 0,3-9 0,9 5 16,-8-1-40,8-4 24,-12 9 0,4-4-16,7-7 8,-8 7 16,8-6 0,-11 10-8,4-5 8,7-7 0,-9 7 24,8-7-8,-10 12-24,2-5 40,2-7 40,5 2-16,-6 5 32,-3 5-96,3-13 96,0 8-16,-1-7 16,1 7 0,-3 5-96,2-12 112,-2 8-8,2-9 16,-2 9-8,0 4-112,0-11 128,0 7 0,0-7-8,-1 8 8,1 3-128,-2-5 120,-2-5-8,1 9 16,-1-3 16,4 4-144,-5-2 144,-5 1 48,7 1 40,-2 0 32,5 0-264,-10 0 320,7 3 8,-2 7-8,-6-6 33,11-4-353,-4 10 328,-5-6-32,5 11-32,-7-5-24,11-10-240,-3 13 216,-9 2-48,8 3-16,-7 3-8,11-21-144,-4 20 144,0 1-48,0-1-32,0 2 0,4-22-64,-3 22 24,2 0 24,-1-2 8,2-1 16,0-19-72,0 20 64,0-2 24,3-1-8,-1 1-40,-2-18-40,3 18 0,-1 1 8,0-1-8,1 1-8,-3-19 8,2 18 32,1 0-32,-3 0 16,2-1 16,-2-17-32,2 17 40,1 0-24,-1-2 8,1 1-24,-3-16 0,2 16 0,1-1 24,-1 1-24,0-2 32,-2-14-32,4 15 8,-2-1 8,1 1 32,-1-1-8,-2-14-40,3 14 40,-1-2-32,0-3 24,-2 1-16,0-10-16,3 10 40,-1-1 24,1-5-8,-3 6-24,0-10-32,2 2 40,-2 8 8,3-8 8,-3 2 24,0-4-80,0 3 72,2 7-24,-2-10-32,0 2 0,0-2-16,2 3-80,-2-3-72,3 2-136,-3-2-152,0 0 440,2 0-672,1 0-200,-1 0-216,0 0-169,-2 0 1257,3 0-1368,-1-1-16,1 0 127,-1-2 273,-2 3 984,3-2-640,-1-2 280,0 1 184,1-1 88,-3 4 88,2-3-88,1-2-1120,-3 5 1208</inkml:trace>
  <inkml:trace contextRef="#ctx0" brushRef="#br0" timeOffset="1915">240 491 1456,'0'0'0,"0"0"552,-1 0-440,-1 0 24,-2 0 112,-1 0 144,1 0 152,-1 0 120,-5 0 49,6 0-17,4 0-696,-4 0 664,-6 0-48,6 0-72,-7 2-72,11-2-472,-4 3 384,-8-1-80,7 2-64,-7-1-64,12-3-176,-5 4 120,-7 0-24,7-1-24,-7 7-16,12-10-56,-5 2 40,-7 2-8,7-1 9,-7 7-1,12-10-40,-5 3 32,-7 0 0,7 1-40,-6 5-64,11-9 72,-3 3-193,-8 1-231,7-1-224,0 7-280,4-10 928,-5 2-1120,0 1-72,1 0 143,2 1 313,2-4 736,-3 3-472,2 7 256,1-10 104,0 4-32,0-4 144,0 3-1752,0-3 1752</inkml:trace>
  <inkml:trace contextRef="#ctx0" brushRef="#br0" timeOffset="1916">256 597 3096,'0'0'0,"-1"0"656,1 0-656,-1 0 576,-2 0-199,1 0-113,-1 0-64,3 0-200,-2 0 144,0 0-32,-1 0-16,1 0-16,2 0-80,-1 0 88,-1 0-40,1 0-40,0 0-32,1 0 24,-1 0-48,0 0-8,-1 0 8,2 0 8,0 0 40,0 0-24,0 0-8,0 0 8,0 0-8,0 0 144,0 2-240,0-2 112,3 4 0,-1 0 8,-2-4 8,3 3 0,-1 1 8,0 0 32,1-1 24,-3-3-64,2 4 72,1-1 24,-1 7 0,1-7-8,-3-3-88,2 9 80,0-6-8,1 6-16,-3-6-8,0-3-48,2 9 32,-2-6 8,3 6-8,-3-6 0,0-3-32,2 9 56,-2-6-16,2 7 16,-2-8-8,0-2-48,3 4 56,-3 5 8,2-6-8,-2 0 24,0-3-80,3 4 96,-3 0 16,0-1 104,0 0 128,0-3-344,0 2 432,0 0 64,0 1-32,0-3-72,0 0-392,0 0 337,0 0-1,0 0-56,0 0 8,0 0-1529,0-1 2730,0-2-1249,0 0-40,0-1-32,0 4-168,0-5 152,0-5-16,0 7-32,0-2-16,0 5-88,0-10 64,0 7 0,0-2-40,0-5 0,0 10-24,0-3 16,2-2-8,-2-6-32,3 7 8,-3 4 16,0-5-56,2-4 8,-2 5 24,2-1-40,-2 5 64,3-9-48,0 5-32,1-1-56,-4 5 136,4-9-248,-1 6-112,1 0-160,-1-2-136,-3 5 656,10-4-793,-7 0-167,0 1-120,1-1-96,-4 4 1176,9-2-1177,-6-1 185,0 1 280,1 1 264,-4 1 448,10-1-216,-8-1 136,2 2 24,-1 0 16,-3 0 40,10 0-40,-8 0 0,2 0 0,0 0-16,-4 0 56,9 3-88,-6-3-456,-1 2-552,-2-2 1096</inkml:trace>
  <inkml:trace contextRef="#ctx0" brushRef="#br0" timeOffset="1917">436 659 1200,'0'0'0,"0"0"0,0 0 504,0 2-392,0 0-48,0 1-16,0-3-48,0 2 40,0 1-8,0-1-8,0 1-8,0-3-16,0 2 8,0 0 8,0 1 0,0-1-8,0-2-8,0 3 0,0-1 0,0 0 0,2-2 0,-2 0 0,3 3 8,-1-3 0,1 2-8,-1-2-8,-2 0 8,2 0-8,2 0 0,0 0 16,-1 0-8,-3 0 0,4 0 0,0 0 0,5 0 0,-6 0-8,-3 0 8,3 0-8,1 0 8,0-1-16,-1 0 8,-3 1 8,4-1-8,-1-1 8,1 1 0,0 0 0,-4 1 0,3-1 16,0 0-16,-1-1 0,1 1 8,-3 1-8,2-1 0,-2 0 16,2-2 8,-2 1 32,0 2-56,0-2 112,0-1 48,0 1 64,0-1 80,0 3-304,-1-2 344,0-1 64,-3 1-8,1 0-8,3 2-392,-4-3 369,0 1-49,1-1-32,-2 1-56,5 2-232,-5-2 192,-4-1-24,5 2-64,-1 0-16,5 1-88,-10-1 72,7-1-40,-1 1-8,-1 1-16,5 0-8,-5 0-16,1 0 0,-1 0 8,0 0 0,5 0 8,-5 3-8,0-1-8,2 2-16,-1-1 16,4-3 16,-4 4-24,1 5 8,-1-6-8,2 7 0,2-10 24,-3 2-32,2 8-8,0-8 24,1 8-16,0-10 32,0 2-8,0 8 0,0-8 8,4 8-8,-4-10 8,3 2 16,1 2-8,-1 6 16,1-8 24,-4-2-48,10 2 40,-8 2 16,2-2-16,7 1-8,-11-3-32,2 0 16,8 0 0,-8 0 8,8 0-24,-10 0 0,2 0 16,8 0-40,-8 0 0,8-1-56,-10 1 80,2-4-176,8 0-64,-8 1-104,8-1-80,-10 4 424,3-4-473,0 0-71,1-1-16,5 0 48,-9 5 512,0-5-424,4 0 144,0 1 112,-1-1 80,-3 5 88,3-5-64,-1 0 8,1 0-16,-1 0-96,-2 5 168,2-4-1432,-2 4 1432</inkml:trace>
  <inkml:trace contextRef="#ctx0" brushRef="#br0" timeOffset="1918">622 633 1376,'0'0'0,"0"0"0,0 0 280,0 0-184,0 0-40,0-1 8,0 1-64,0-1 48,0 0 24,0-1 64,0 1 112,0 1-248,0-1 392,0 0 176,0 0 120,0-1 57,0 2-745,0-1 720,0 1-48,0 0-136,0 0-88,0 0-448,0 0 344,0 0-88,0 0-40,0 0-40,0 0-1168,0 0 2128,0 0-1008,0 0-48,0 0-24,0 0-1456,0 0 2840,0 3-1424,0-1-16,0 0 8,0-2-8,0 3 8,0 0 0,0 1-8,0 0 24,0-4-24,0 3 8,0 1 8,0 6 16,0-8-32,0-2 0,0 4 16,0 7-8,0-9 0,0 8 8,0-10-16,0 2 16,2 8-16,-2-8 32,3 8-16,-3-10-16,0 2 16,2 2 48,-2 5-32,3-6 8,-3-3-40,0 3 72,2 1 8,0 0-8,1-1 16,-3-3-88,2 3 64,1-1 9,0 1-9,1-3 32,-4 0-96,4 0 72,-1 0 8,1 0-16,-1 0-48,-3 0-16,4 0 32,0-2-16,-1 0 8,1-2 16,-4 4-40,3-3 24,1-1 0,0 0 8,-1 1 8,-3 3-40,4-4 24,0 1-8,-1-2 8,1 0 16,-4 5-40,3-5 40,0 0 16,-1 0-16,1 1-32,-3 4-8,2-5 8,1 0 16,-1 0 24,0 2 24,-2 3-72,3-4 104,-1 0-40,1 1 24,-3-1-24,0 4-64,2-4 24,-2 1 8,2 0-64,-2 1 24,0 2 8,3-2-16,-3 0-16,2 1 56,-2 0-48,0 1 24,3-1-8,-3 1 0,2 0-8,-2 0-8,0 0 24,3 0-8,-3 0 16,2 2-16,-2 1 8,0-3 0,2 3 24,-2 1-24,3-1 8,-3 1 16,0-4-24,2 4 16,-2-1-16,3 7 24,-3-8-48,0-2 24,2 4-16,-2 0 16,2 5-16,-2-6 24,0-3-8,3 3 16,-3 1-8,2 0 16,-2-1-16,0-3-8,3 4 0,-3-1-8,2 1-16,-2 0 40,0-4-16,2 2 8,-2 0-8,3 1 24,-3-1-8,0-2-16,2 3 24,1-1-8,-1-2 8,1 3 8,-3-3-32,2 0 0,0 0 56,1 0 0,-1 0-32,-2 0-24,3 0 64,-1 0-16,0-3-16,1 0-16,-3 3-16,2-4 48,2 0-40,0 1 24,-4 3-32,3-5 32,1-5 8,-1 7 16,1-2 24,-2-5 8,-2 10-88,3-4 96,-1 0 32,1-6-32,-1 8 0,-2 2-96,2-4 104,2-1 8,-1 0-8,-1 0 0,-2 5-104,2-3 96,1-1 0,-1 1-8,1-1 8,-3 4-96,2-4 40,0 2-32,1 1 8,-3 1-16,2-2 24,1 1 16,0 0-40,1 1 32,-4 0-32,2 0 16,2 0-16,0 2 32,-1 2-8,-3-4-24,4 4 0,-1-1 16,1 1-16,0 6-16,-4-10 16,3 2 24,1 8-24,0-8-8,5 9-104,-9-11 112,3 4-384,0 6-344,7-6-544,-6 7-697,-4-11 1969,10 4-2528,-6 6 439,9-6 681,-9 8 616,-4-12 792,16 4-1536,-16-4 1536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2:29.579"/>
    </inkml:context>
    <inkml:brush xml:id="br0">
      <inkml:brushProperty name="width" value="0.07" units="cm"/>
      <inkml:brushProperty name="height" value="0.07" units="cm"/>
      <inkml:brushProperty name="color" value="#3165BB"/>
    </inkml:brush>
  </inkml:definitions>
  <inkml:trace contextRef="#ctx0" brushRef="#br0">38 218 1448,'0'0'0,"0"0"616,0 0 144,0 0-760,-1 0 920,1 0-920,-2-1 896,1 0-39,0 0 47,0-1 144,1 2-1048,-1 0 1176,-1-1 113,1 1-17,0 0-160,1 0-1112,-1-1 936,0 1-192,1 0-111,0 0-113,0 0-520,0 0 416,0 0-72,0 0-96,0 0-40,0 0-1424,0 0 2616,0 0-1272,0 0 32,0 0-48,0 0-1912,0 0 3672,0 0-1808,0 0 16,0 2-8,0-2-72,0 4 104,0 0 40,0 5-16,0-6 24,0-3-152,0 11 120,2-8-8,-2 9-24,2-2 32,-2-10-120,0 11 168,3 3-40,-3 3 56,2 0-55,-2-17-129,3 21 112,-1-2-24,1 0-16,-1 0-16,-2-19-56,2 19 48,2-1-8,0 0 24,-1 0-32,-3-18-32,4 18 56,-1 0-24,1 0-32,0 0 40,-4-18-40,3 17 24,1-1-48,0 0 56,-1-1-64,-3-15 32,4 15-24,-1-2 8,1 0-56,0 1-48,-4-14 120,3 12-208,0 0-89,-1-3-95,1-5-112,-3-4 504,0 11-608,2-9-128,-2 8-176,2-8-192,-2-2 1104,0 4-1409,3 0-311,-3-1-393,2 1-319,-2-4 2432,0 2-2241,3-2 617,-1 3 656,0-3 520,-2 0 448,3 0-176,-1-1-1024,-2 1 1200</inkml:trace>
  <inkml:trace contextRef="#ctx0" brushRef="#br0" timeOffset="1113">90 269 616,'0'0'0,"0"0"800,0 0-800,0 0 216,-1-1 0,-2-1-24,0 0-40,-1 0 24,2-1 72,-2 1 72,0-1 72,4 3-392,-2-2 464,-1 0 40,1 0-31,0 1-17,2 1-456,-3-1 384,0 0-80,-1 0-48,2-1-64,2 2-192,-3-1 192,0 0 24,-1 0 48,1-1 72,3 2-336,-2-1 392,0 1 48,-2 0-40,2 0-56,2 0-344,-3 0 280,1 0-95,-1 0-41,1 0-48,2 0-96,-2 0 88,-1-1-40,1 0-32,-1 0 16,3 1-32,-1-2-16,0 1 16,0 0-24,-1 0-72,2 1 96,0-1-112,0-1-64,0 1-33,3 0 1,-3 1 208,2-2-200,2-1 48,0 1 8,6-1 32,-10 3 112,3-2-120,8 0 0,-8-1 24,8 1 40,-11 2 56,4-3-64,9 1 16,-9-1-8,9 2 0,-13 1 56,4-1-48,9 0 8,-3 0 16,-7-1 0,-3 2 24,13-1-16,-9 0 0,9 1-8,-9 0 16,-4 0 8,13 0 32,-9 0 56,7 0 32,-8 0 64,-3 0-184,11 0 232,-8 0 8,6 0 48,-6 2 0,-3-2-288,3 3 304,7-1-31,-8 1-17,2-1-40,-4-2-216,4 4 208,-2-1 8,0 1-24,1 7-16,-3-11-176,0 2 144,2 8 32,-2-8-24,0 9-32,0-11-120,0 4 144,-1 7-56,-1-8-8,-2 8-8,4-11-72,-4 4 32,1 7-32,-2-8-40,-5 8-112,10-11 152,-3 4-272,-2 7-232,-7-8-192,7 7-160,5-10 856,-12 2-1001,7 8-87,-8-8-72,3 2-16,10-4 1176,-10 10-1113,1-10 185,-1 3 216,0 1 272,10-4 440,-4 2-248,-8 1 112,7-1 72,-6 1-16,11-3 80,-3 0-1120,3 0 1120</inkml:trace>
  <inkml:trace contextRef="#ctx0" brushRef="#br0" timeOffset="1114">311 198 896,'0'0'0,"0"0"32,0 0-32,0 0 16,0 0-8,0-2 0,0 1 16,0 1-24,2-1 8,-2 1 8,3 0-8,-1 0 0,-2 0-8,2 0 24,1 0-8,-1 0 32,2 0 24,-4 0-72,3 0 112,1 0 56,0 0 72,-1 0 112,-3 0-352,4 2 440,0-2 120,-1 3 120,1-3 64,-4 0-744,3 2 777,1 1 15,0-1-48,-1 1-40,-3-3-704,4 2 672,0 0-32,-2 2 1,0 0-17,-2-4-624,3 9 560,-1-6-16,1 0-24,-1 1-56,-2-4-464,0 10 456,2-8-32,-2 2-48,3 5-16,-3-9-360,0 3 313,2 6-33,-2-6-40,0 8-48,0-11-192,0 3 176,0 8-40,0-7-16,0 9-16,0-13-104,0 4 72,0 9-24,0-9-8,0 9-16,0-13-24,0 3 48,0 9 8,0-8-56,0 7 0,0-11 0,0 4-80,0 5-104,0-6-160,0 6-160,0-9 504,0 3-697,0 0-183,0 7-304,0-8-304,0-2 1488,3 3-1817,-3-1-343,2-2 79,-2 0 529,0 0 1552,2 0-952,-2 0 488,3 0 304,-1-1-856,-2 1 1016,0 0 0</inkml:trace>
  <inkml:trace contextRef="#ctx0" brushRef="#br0" timeOffset="1115">435 1 3184,'0'0'0,"-1"0"2001,0 0-25,1 0-1976,-2 0 1032,1 0-480,0 0-208,0 0 1,1 0-345,-1 0 368,-1 0-32,1 0-8,0 0-136,1 0-192,-1 0 112,0 2-56,-1 2-128,1 0-136,1-4 208,-1 3-520,0 1-353,0 5-311,-1-6-368,2-3 1552,-1 9-1753,1-6 113,0 7 496,0-8 472,0-2 672,0 10-304,0-8 136,0 2-560,0-4 728</inkml:trace>
  <inkml:trace contextRef="#ctx0" brushRef="#br0" timeOffset="1479">629 231 856,'0'0'0,"0"0"120,0 0-120,0 0 240,0-1 208,0 0 272,0 0 256,0 1-976,0-1 1064,0-2-31,0 1-145,0-1-104,0 3-784,0-2 664,0 0-96,-1 0-80,0 1-64,1 1-424,-1-1 337,0 0-49,-1 0-48,1-1-8,1 2-232,-3-1 216,-1 0 16,0 0-32,1-1 8,3 2-208,-5 0 176,0 0-8,-5 0 8,7 0-24,3 0-152,-5 3 160,-6 1 8,7-1 8,0 7 8,4-10-184,-10 2 136,6 8 0,-1-8-32,-4 8 0,9-10-104,-4 4 88,-1 8-8,1-9-8,-1 11-8,5-14-64,-5 3 40,0 10 8,1-9-16,1 9 0,3-13-32,-4 4 32,3 9 0,0-9 8,1 9-24,0-13-16,0 4 48,2 8-40,1-9 8,0 8-24,-3-11 8,11 3-32,-7 6 0,8-6-24,-9 0 24,-3-3 32,16 4-40,-5-2-8,0 1 8,0-3-16,-11 0 56,12 2-104,-1-2-80,-1 0-128,1 0-112,-11 0 424,11-1-600,0 0-224,0 0-272,0-1-297,-11 2 1393,11-2-1768,0-2-257,-2 1 321,1-1 584,-10 4 1120,10-5-616,0-4 376,1 4-680,-11 5 920</inkml:trace>
  <inkml:trace contextRef="#ctx0" brushRef="#br0" timeOffset="1931">871 53 5929,'0'0'0,"-1"0"2992,-1 0-1543,0-1-849,2 1-600,-2-2 296,-1 1 40,1 0-32,-2 1 144,4 0-448,-2 0 544,-1 0-40,1 0-64,-1 0-95,3 0-345,-2 0 232,0 0-56,0 0-104,1 0-40,1 0-32,-1 0 56,0 0-56,0 0 32,-1 0 40,2 0-72,-1 0 40,0 2-24,0 2 72,0 0-72,1-4-16,0 3 88,0 8 56,0-7 0,0 8 16,0-12-160,0 9 144,0 2 16,0 4-48,-2-1 16,2-14-128,-1 17 128,0 0-32,0 0 0,0 0-16,1-17-80,-2 17 56,1 2 24,1 0-24,0 0-24,0-19-32,0 18 40,0-1-32,0-1 16,0 0-40,0-16 16,0 15-80,0-2-176,0 0-200,3-1-256,-3-12 712,2 11-1000,0-1-313,1-7-471,-1 8-529,-2-11 2313,3 3-2808,0 0 431,1 1 849,-1 0 696,-3-4 832,10 3-992,-10-3 992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2:33.448"/>
    </inkml:context>
    <inkml:brush xml:id="br0">
      <inkml:brushProperty name="width" value="0.07" units="cm"/>
      <inkml:brushProperty name="height" value="0.07" units="cm"/>
      <inkml:brushProperty name="color" value="#3165BB"/>
    </inkml:brush>
  </inkml:definitions>
  <inkml:trace contextRef="#ctx0" brushRef="#br0">237 129 7209,'0'0'0,"-2"0"3849,0 0-2321,-8-1-1088,1-1-248,-1 1 48,10 1-240,-11 0 384,-1-1 81,-4 1-33,1-1-104,15 1-328,-16-1 168,2-1-96,-1 1-96,2 0-96,13 1 120,-12 0-240,1 0-168,0 0-257,1 0-255,10 0 920,-9 0-1176,4 0-256,-7 0-185,8 0-183,4 0 1800,-3 0-1904,-1 0 183,0 0 489,1 0 488,3 0 744,-3 2-344,2-2 216,1 3-688,0-3 816</inkml:trace>
  <inkml:trace contextRef="#ctx0" brushRef="#br0" timeOffset="1">362 155 1960,'0'0'0,"-1"0"1408,0 0 337,-2-1-329,3 1-1416,-2-1 896,0 0-208,-1 0 24,1-1 81,2 2-793,-3-1 768,1 0-96,0 0-200,-1 1-152,3 0-320,-2-1 200,-1 1-64,2 0-64,0 0-56,1 0-16,-1 0 24,-1 0-24,1 0 16,0 0-24,1 0 8,-1 0-8,0 0 0,-1 0-24,2 0 32,0 2-8,-1 0 16,0 1 0,0 0 24,1-3-32,-1 4-8,-1 0 16,1-1 0,0 7-8,1-10 0,-1 2 40,0 8-40,-1-8 32,1 8 8,1-10-40,-1 2 8,-1 8 16,-1-6 0,1 7-24,2-11 0,-2 3 40,1 7-24,0-8 8,0 8-8,1-10-16,-1 2-56,-1 8-72,1-8-112,1 2-88,0-4 328,0 10-400,0-8-48,0 2-8,0-1-80,0-3 536,4 4-576,-1 0-9,7-1 9,-7 0 96,-3-3 480,9 2-392,-5 0 88,7 1 64,-8-3 40,-3 0 200,14 0-168,-11 0 8,10 0 40,-9-1 16,-4 1 104,15-3-96,-6 0 8,1-1 0,0 0 24,-10 4 64,3-3-64,10-1 0,-9 1 40,9-1 0,-13 4 24,4-10 8,9 7 48,-9-2 24,7-5 96,-11 10-176,3-3 264,7-2 64,-8-5 72,8 6 0,-10 4-400,3-4 440,0-6-8,7 6-8,-8-1 16,-2 5-440,3-9 393,0 6-57,1 0-48,-1-2-56,-3 5-232,4-5 184,-1 2-24,-1-1-8,-2 0-56,0 4-96,2-3 104,-2 0-24,3 1-32,-3 1-16,0 1-32,2 0 24,-2 0 8,0 0-16,0 0 8,0 0-24,0 2 24,0 2-16,0-1 0,0 7 8,0-10-16,0 2 32,0 8-8,0-6-8,0 8 0,0-12-16,0 3-32,-1 11 0,0-11-64,0 11-88,1-14 184,-2 3-320,1 8-216,0-7-192,0 6-233,1-10 961,-1 4-1200,1 7-192,0-7-129,0 6 137,0-10 1384,0 3-952,0 7 376,0-8 312,0 8 168,0-10 96,2 2-1016,-2-2 1016</inkml:trace>
  <inkml:trace contextRef="#ctx0" brushRef="#br0" timeOffset="2">669 171 2840,'0'0'0,"0"0"0,0 0 1656,0 0 185,-1 0-705,-1 0-376,2 0-760,-1 0 720,0 0 65,0 0 103,0 0-88,1 0-800,-2 0 600,1 0-184,1 0-208,0 2-120,0-2-88,0 0 72,0 3-32,0-3-16,0 2-24,0-2 0,0 3-96,0-1-40,0 2-72,0-1-80,0-3 288,3 4-392,-1 0-80,0 5-40,1-6 0,-3-3 512,2 3-448,1 1 80,-1 6 103,2-8 113,-4-2 152,3 4-104,0-1 56,-1 7 32,1-8 8,-3-2 8,2 4 24,0 0 72,1 5 56,-1-6 97,-2-3-249,3 3 352,-3 1 96,2 0 16,-2-1 40,0-3-504,2 4 504,-2-1-56,0 0 24,0-1-80,0-2-392,0 3 352,0-1-16,0-2-40,0 2-23,0-2-273,-1 0 256,0 0-56,0 0 0,0 0 0,1 0-200,-2 0 160,1-1-16,0-2-16,0-1-72,1 4-56,0-4 72,0 0-40,0-6-32,0 6 40,0 4-40,0-5 24,0-4 0,3 5-48,1-5 16,-4 9 8,4-4-112,5-6-48,-5 7-96,7-2-8,-11 5 264,3-10-200,10 6-72,-4 0-32,1-6-145,-10 10 449,11-2-584,0-2-128,-1-1-216,1 0-168,-11 5 1096,12-3-1265,0-1-151,-1 0-96,0 1 40,-11 3 1472,11-3-1353,0 1 329,-1 1 392,-1 0 272,-9 1 360,10-2-160,-7 2 112,11 0 16,-11 0 16,-3 0 16,11 0-16,-7 0 8,7 3-16,-9-1-8,-2-2 32,4 3-64,5-1-840,-9-2 904</inkml:trace>
  <inkml:trace contextRef="#ctx0" brushRef="#br0" timeOffset="3">982 210 656,'0'0'0,"0"0"328,0 0-248,0 0-80,0 0 40,0 0 0,0 0-8,-2 2 8,2-2-40,-1 0 64,0 3 56,0-3 64,-1 2 88,2-2-272,-1 0 384,0 2 72,0-2 88,0 3 80,1-3-624,-2 2 648,0 1 41,0-3 7,0 2-64,2-2-632,-1 2 616,0 1-56,0-3-56,0 2 8,1-2-512,-2 0 480,1 3-23,1-3-33,0 2-56,0-2-368,0 0 272,0 3-56,0-3-72,0 2-40,0-2-104,0 0 56,3 2-8,-1-2-16,0 0-72,-2 0 40,4 0-40,0 0-32,-1 0-96,1 0 0,-4 0 168,10 0-224,-8 0-16,2 0 80,-1-1 24,-3 1 136,10-1-104,-8 0 48,2 0 0,0-1 16,-4 2 40,9-2 24,-6-1-32,0 1 24,1 0-8,-4 2-8,9-3-8,-6 0 16,1-1 24,-1 0-16,-3 4-16,10-3 32,-10-1 8,3 0-56,1 1 24,-4 3-8,4-4 8,-1 1 8,1-1-8,0 0 8,-4 4-16,3-3 32,1-2-24,-1 0-8,0 1 8,-3 4-8,2-4 0,1-1 8,-1 1 8,-2 1-16,0 3 0,2-4 0,-2 0 8,0 1 56,0-1 32,0 4-96,0-4 128,0 1 56,-1-1 48,-2 1 64,3 3-296,-4-3 368,0 1 48,-5 1 8,5-1-32,4 2-392,-5-1 408,-4 1-24,5 0-8,-1 3-23,5-3-353,-9 2 320,6 2-56,-2-1-32,-4 8-32,9-11-200,-4 3 160,-1 6-40,-4-5 0,6 8-8,3-12-112,-4 3 88,0 11-24,-1-5 8,0 1-64,5-10-8,-5 10 32,2-7-8,-1 11-32,0-11 64,4-3-56,-1 14-16,0-11 16,1 9 0,0-8-40,0-4 40,0 11-80,4-9-32,5 8-32,-6-8-48,-3-2 192,9 4-208,-5 5-16,7-9-8,-8 3 56,-3-3 176,14 2-192,-5-2 16,1 3 24,1-3-49,-11 0 201,11 0-168,0 0-8,-1 0-48,1-1 0,-11 1 224,11-2-232,0 1-40,0-1-8,0-2-32,-11 4 312,12-4-336,0 1-32,-1-1-32,0-1 0,-11 5 400,12-9-368,0 5 24,1-8 8,1 2 15,-14 10 321,15-10-336,-2-1 48,1 0 32,-1 0 24,-13 11 232,12-11-184,0 0 48,0 0 32,-1 0 32,-11 11 72,11-10-40,0-1 8,-2 1 16,1 0 8,-10 10 8,10-9 48,-1-1 32,-5 0 48,8 1 56,-12 9-184,4-10 224,5 5 72,-6-7 40,0 9 24,-3 3-360,4-10 345,-2 6-25,1-1-64,-3-4-24,0 9-232,2-3 224,-2 0-16,0-2 16,0 1-32,0 4-192,0-3 184,0-1 32,-1 2 64,-1 0 8,2 2-288,-4-1 336,0 0 8,1 0-40,-1 1 16,4 0-320,-5 0 288,0 0-8,-4 0 73,5 2-49,4-2-304,-5 4 304,-4 0-32,5-1-48,-1 1 8,5-4-232,-10 3 200,7 1 8,-2 6-40,-5-8 0,10-2-168,-3 10 160,-2-8-56,-5 8 0,8-7-16,2-3-88,-4 11 80,-1-7-8,1 7 0,-1-8-8,5-3-64,-4 11 72,1-7-16,-1 7-8,0-8-8,4-3-40,-2 11 32,1-7 0,-1 7 40,1-8-40,1-3-32,0 11 24,0-7 0,0 5 0,3-6 16,-3-3-40,3 10 8,1-8 32,0 8-56,6-8 40,-10-2-24,3 10 32,6-8 8,-5 8 8,9-8-16,-13-2-32,4 4 40,9 5-16,-9-6-16,9 1 40,-13-4-48,4 3 8,9 7 16,-9-8 16,9 1-32,-13-3-8,4 3 48,9 1-8,-10-1 8,11 1 56,-14-4-104,3 4 88,11 5 8,-11-9-16,8 4-64,-11-4-16,4 10 8,7-8 8,-8 2 8,8-1 8,-11-3-32,3 4 16,6 6-8,-6-10-32,0 3-80,-3-3 104,3 10-160,-1-10-152,0 3-88,1 1-128,-3-4 528,0 10-704,0-10-328,0 3-593,0 1-823,0-4 2448,-1 4-3273,-3-1 313,0 1 951,-5-1 865,9-3 1144,-4 4-1704,4-4 1704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2:37.116"/>
    </inkml:context>
    <inkml:brush xml:id="br0">
      <inkml:brushProperty name="width" value="0.07" units="cm"/>
      <inkml:brushProperty name="height" value="0.07" units="cm"/>
      <inkml:brushProperty name="color" value="#3165BB"/>
    </inkml:brush>
  </inkml:definitions>
  <inkml:trace contextRef="#ctx0" brushRef="#br0">0 16 7969,'0'0'0,"0"0"3969,0-1-1969,0 1-2000,0-1 833,0 0-377,0-1-136,0 2-320,0-1 352,0 0 16,0 1-368,0-1 312,0 0-72,0-1-136,0 1-96,0 1-8,0 0-152,0 0-400,0 0-784,0-1-1433,0 1 2769,0 0-4097,0 0 873,0-1 1023,3 0-191,-3 1 2392,0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4:55.985"/>
    </inkml:context>
    <inkml:brush xml:id="br0">
      <inkml:brushProperty name="width" value="0.1" units="cm"/>
      <inkml:brushProperty name="height" value="0.1" units="cm"/>
      <inkml:brushProperty name="color" value="#3165BB"/>
    </inkml:brush>
  </inkml:definitions>
  <inkml:trace contextRef="#ctx0" brushRef="#br0">47 146 5001,'0'0'0,"0"0"232,0-3-80,0 3-152,-3-7 136,-2 0 56,0 0 96,1-1 112,4 8-400,-5-9 472,0-1 32,0 0-24,0 1-72,5 9-408,-2-10 336,0 0-48,-1 3-72,1 0-64,2 7-152,0-7 96,0-1-63,0 1-25,0 0 8,0 7-16,5-5 16,2 3 0,12-1 24,-14 1-40,-5 2 0,22 0-8,-15 0 24,19 0-16,-6 5 16,-20-5-16,21 4 16,6 1-8,4 3 0,8 11-8,-39-19 0,46 5 16,5 14-8,-1-12 32,-1 15-8,-49-22-32,50 5 24,-1 17 16,-4-18 0,1 20 8,-46-24-48,44 8 48,-1 13 16,-2-16 0,3 15-8,-44-20-56,43 4 56,-2 16-24,3-15-40,-3 14 32,-41-19-24,43 5 8,3 16 24,0-13 56,0 13-32,-46-21-56,46 8 72,2 13-8,0-13-40,1 18 16,-49-26-40,48 7 16,0 15 0,3-15 8,0 18-8,-51-25-16,50 19 8,6 3 0,-3-1-16,0 1 0,-53-22 8,53 22-8,0 0 0,3-1-8,6 1 16,-62-22 0,61 27 0,2-1 0,-3-2 0,-4 0-8,-56-24 8,57 27-8,-3-3 0,1 0 0,-4-2 0,-51-22 8,50 22-48,-1 2 0,-3 0-8,0-2 0,-46-22 56,45 24-16,-1-2-8,-3-1 24,-5 1 0,-36-22 0,36 22-8,1-3 8,-1 0-24,0 1-16,-36-20 40,31 7-8,1 19 0,-1-18 8,1 18 0,-32-26 0,26 8-16,3 21 16,0-10 8,0 0 0,-29-19-8,29 19 8,-2 1 0,-1-13-8,-2 22 16,-24-29-16,22 7 8,2 22 0,0-7-8,0-3 0,-24-19 0,25 20-8,-1-1 8,0 3-8,0-1-8,-24-21 16,24 22 16,0 2-8,3-2 8,-3 0-8,-24-22-8,24 21 0,0 1 0,0 0-8,1 0 24,-25-22-16,21 24 8,1-3-8,-3 1 16,-11 0-16,-8-22 0,24 22 16,-17-3-16,15 3 0,-15-1-16,-7-21 16,22 22 16,-15 0-16,15 0 8,-15-1 0,-7-21-8,22 20-16,-18-1 48,4-12-16,-1 20 16,-7-27-32,19 7 40,-14 20 16,2-20 32,0 17 8,-7-24-96,8 7 96,11 15 32,-19-15-24,7 15 0,-7-22-104,8 7 136,-1 17-40,0-16 8,-2 13-16,-5-21-88,5 7 56,2 18 8,-2-18-8,0 15 8,-5-22-64,4 7 24,1 19 16,0-18-24,0 18 24,-5-26-40,0 7 32,0 20-8,0-20 0,0 20-24,0-27 0,0 7 8,0 15 40,-5-15-16,-2 20-16,7-27-16,-7 7 16,-3 19-40,-9-18 24,11 18 16,8-26-16,-21 7 24,1 18-8,1-18 16,0 12-40,19-19 8,-10 5 32,-14 14 0,14-19 8,-14 7 48,24-7-88,-10 5 88,-14-5 48,3 5 16,-1-5 0,22 0-152,-24 0 128,0 0 0,-1 0 0,1-2-8,24 2-120,-24-8 112,-2 1-8,-1-2 0,-4-13-16,31 22-88,-32-19 104,1-1 0,-1 1-7,3 0-1,29 19-96,-26-20 104,-1-1-8,3-1 8,2 0-16,22 22-88,-21-26 72,1 1 16,1-1-16,9-1 8,10 27-80,-19-24 64,12 0 0,-3 0-24,-9 0 24,19 24-64,-5-24 48,-2-1 8,0 4-16,-1-1-8,8 22-32,-4-22 48,1-4-16,1-1 0,-1 1 0,3 26-32,-2-29 32,2-8-24,0-1 32,0-8-24,0 46-16,0-46 0,5 3 24,0-1-24,2 1 8,-7 43-8,7-44 16,-2-2-32,0 0 8,2 1-16,-7 45 24,7-46 16,-2 0-8,2 0 0,-7 46-8,5-44-8,0-1-24,0 1 24,-5 3-16,5 0 32,-5 41-8,0-41 0,4 2 0,-4 3 24,5 0 0,-5 36-24,0-34 40,0 0 16,0 3 24,0 31-80,5-31 64,-5 4 40,0 3-8,0 0 8,0 24-104,0-22 80,0 0 8,0 3-24,0 9 8,0 10-72,0-24 64,0 15-16,0-13 0,0 15-16,0 7-32,0-20 32,0 13-8,0-3 8,-2 1-8,2 9-24,0-10 24,0 0 8,0 1-16,0-1 8,0 10-24,0-10 32,0 3 16,0-2-16,0 1-8,0 8-24,0-9 24,0 1-24,0 1 0,0 2 32,0 5-32,0-7 0,0 0 8,4 2 8,-4 0-32,0 5 16,5-7 16,-5 2 8,5 0-24,-5 0 32,0 5-32,5-4-8,0-1 8,0 0 16,-5 0 0,0 5-16,4-5 8,1 0 16,-5 1-24,5-1 0,-5 5 0,5-5 16,0 0-32,0 0 32,-5 0-8,0 5-8,4-2 16,1 0-16,-5-1-24,0 3 24,5-2 0,-5-1 32,5 1-32,-5 2-8,0 0 8,5 0 8,-5-2-16,5 2 8,-5 0 8,0 0-8,4-3 0,-4 3-8,0-2-8,0 2 16,0-3 16,0 3-32,0 0 16,0 0 16,5 0-16,-5 0 8,0 0-8,0 0-24,0 0 16,0 0 40,0 0-56,0 0 16,0 0 40,0 0-56,0 0 0,0 0 16,0 0 64,0 0-152,0 0 112,0 0 64,0 0-176,0 0 80,0 0 128,0 5-216,0 0 96,0 0 16,0 0-16,0-5 8,0 4 0,0 1 8,0 3-16,0-1-8,0-7 16,0 7 16,0 0-16,5 13 32,-5-16-32,0-4 0,5 8-16,-5-1 16,5 15 0,-5-18 16,0-4-16,5 20 24,-5-15-16,4 14 8,1-14-32,-5-5 16,7 19 0,1-14-8,-1 14 16,0-12 16,-7-7-24,7 20 0,1-15 24,-1 14-32,0-14-16,-7-5 24,7 19 0,1-14-24,-1 14 56,0-14-32,-7-5 0,7 7-8,1 13 16,-4-16-16,1 1 16,-5-5-8,5 7 48,0 1-64,0-1 32,0-2-16,-5-5 0,4 5-16,-4-1 8,5 1 8,-5-5-8,0 0 8,5 0-16,-5 0 32,0 0 0,0 0-16,0 0 16,0-2-16,0-5-32,0-1 8,0 8 24,0-7-24,-2 0 24,-6 0 24,1-3-16,7 10-8,-7-10 16,0 1-8,-1-1-40,1 0 16,7 10 16,-7-9 0,0-13 0,-1 15 0,1-3 0,7 10 0,-5-19-8,-2 12 8,0-3 8,2-9 8,5 19-16,-5-8 0,0-1-24,1-11 8,-1 13 16,5 7 0,-5-10 16,0-9-16,0 12 24,0-3-40,5 10 16,-4-19 0,1 14 0,1-2 0,-1-3 16,3 10-16,-2-9 0,0-1 0,-1 0-16,1 1 16,2 9 0,-3-8 16,1 1 16,-1 0-24,1 0-8,2 7 0,0-8-16,0 1 0,0 0 8,0 0 16,0 7-8,0-8 0,0 1 0,0 0 0,0 0-24,0 7 24,0-5-8,0 0 8,0 0 24,0 0-16,0 5-8,0-5 0,0 1 0,0-1 0,0 2-8,0 3 8,0-2 8,0 0-16,0-1-16,0 1 48,0 2-24,0-3-16,0 1 32,0 0-8,0-1-40,0 3 32,0-2-16,0 2-16,0 0 24,0 0 8,0 0-16,0 0 32,0 0-32,0 0-16,0 0 80,0 0-112,0 0 32,0 0 24,0 0 112,0 0-232,0 0 112,0 5 8,0-5 8,0 4-16,-2 1 16,-1 0-16,1 0 24,2-5-8,-3 7 0,1 0 8,0 1-16,-1-1 0,3-7 8,-2 19 8,-1-19 0,1 7 8,-3 13 8,5-20-24,-5 4 24,0 4-24,1-1 8,-1 12 16,5-19-24,-5 5 8,0 2 16,-2 1-8,0 11 8,7-19-24,-8 5 16,1 2 32,-12 15 0,12-17 8,7-5-56,-20 7 56,11 15-32,-16-18 0,16 16-8,9-20-16,-27 7 48,3 17-8,-7 0 0,-8 3-144,39-27 104,-43 31-592,-1 3-872,1 2-1609,2 3-136,41-39 3209,-41 46-2608,4 2 527,11-2-1127,26-46 3208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5:25.973"/>
    </inkml:context>
    <inkml:brush xml:id="br0">
      <inkml:brushProperty name="width" value="0.1" units="cm"/>
      <inkml:brushProperty name="height" value="0.1" units="cm"/>
      <inkml:brushProperty name="color" value="#3165BB"/>
    </inkml:brush>
  </inkml:definitions>
  <inkml:trace contextRef="#ctx0" brushRef="#br0">105 56 3184,'0'0'0,"-3"0"176,3 0-176,-5 0 80,1 0 8,-1 0-8,0 0 16,5 0-96,-7 0 144,-1 0 32,4 0 72,-4 0 24,8 0-272,-5 0 265,1 0-25,-1 0-32,0 0-56,5 0-152,-5 0 136,0 0-48,1 0-8,1 0-8,3 0-72,-2 0 48,-1 0-8,1 0 32,-1 0 8,3 0-80,-2 0 136,0 0 40,-1 0 16,1 0 48,2 0-240,0 0 272,0 0 48,0 0 24,0 0-16,0 0-1592,0 0 2872,0 0-1312,0 0 8,0 0 16,0 0-2848,0 0 5337,0 0-2553,0 0-16,0 0-3545,0 0 6802,0 0-3289,0 0 8,0 0-48,0 0-4257,0 0 8322,0 0-4121,5 0 0,-1 0 8,-4 0-120,8 0 120,-1 0-8,0 0-16,12 0-24,-19 0-72,5 0 40,3 0 8,13 0-16,-16 0-8,-5 0-24,19 0 64,-14 0-32,15 0-8,-16 0 8,-4 0-32,20 0 0,-15 0 8,14 0 16,-14 0-16,-5 0-8,21 0 8,-13 0 16,13 0 0,-13 0 8,-8 0-32,21 0 32,-13-2-16,13 2-24,-16-3 16,-5 3-8,19-2 8,-11-1 0,11 1 8,-14 2 8,-5 0-24,22-2 24,-18-1-8,18 1 8,-17-1-16,-5 3-8,22-2 32,-17-1-24,14 1 32,-14 0-16,-5 2-24,19-3 64,-14 1 56,14-1-32,-14 3 8,-5 0-96,19-2 56,-14 2-40,14-2-8,-11-1 16,-8 3-24,19-2 40,-14-1 8,14 3 8,-14 0-40,-5 0-16,22-2 8,-18 2-8,16 0 16,-15 0 0,-5 0-16,21 0 8,-16-2 8,15 2 0,-13 0 16,-7 0-32,19 0 24,-14 0-16,14 0-16,-14 0 8,-5 0 0,19 0 0,-14 0 40,14 0-40,-14 0 40,-5 0-40,20 0 48,-16 0-24,4 0 8,11 0-48,-19 0 16,5 0 24,2 0-16,12 0-16,-14 0 8,-5 0 0,20 0 0,-16 0 0,4 0 32,11 0-32,-19 0 0,5 0 24,14 0-24,-14 4 16,2-4 0,-7 0-16,7 0 24,15 5-8,-17-5 8,14 0 24,-19 0-48,5 5 32,14-5 24,-14 0-24,15 5 0,-20-5-32,4 0 56,16 5-8,-15-5-40,14 4 24,-19-4-32,5 0 32,2 0-16,0 5 40,12-5-23,-19 0-33,5 5 32,3-5-16,-1 5 8,12-5-16,-19 0-8,5 5 32,2-5-8,0 5 8,13-5 0,-20 0-32,5 4 8,2-4 0,0 5 16,0-5 0,-7 0-24,8 5 32,-1-5 8,0 5-16,0-5-8,-7 0-16,7 5 24,1-5-16,-1 5 16,0-5 0,-7 0-24,7 4 32,1-4-16,-1 5 0,0 0 16,-7-5-32,7 5 32,1 0 48,-3 0-24,2-1 8,-7-4-64,5 5 24,-1 0-16,4 0 32,-4 0 16,-4-5-56,8 5 80,-3-1 16,-1 1-40,1 0 8,-5-5-64,5 5 72,0 0-48,0-1 32,0 1-16,-5-5-40,4 5 40,1 0 8,0 0 8,0 0 0,-5-5-56,5 4 56,-1 1-32,1 3 8,0-4 0,-5-4-32,5 8 56,0-1 16,-5 0-16,5 0 8,-5-7-64,0 8 48,4 11-32,-4-19 56,5 7-8,-5-7-64,0 7 56,5 13-8,-5-15-16,5-1 16,-5-4-48,0 8 32,5-1 56,-5 12-48,5-14-8,-5-5-32,0 5 24,4 2-48,-4 12 56,5-14 8,-5-5-40,0 7 8,5 1 24,-5 11-16,5-14-64,-5-5 48,0 7 32,5 0 8,-5 13-8,5-16 48,-5-4-80,0 8 0,4-1 32,-4 0-8,5 13-48,-5-20 24,0 0 56,5 7-16,-5 0-8,5 0 72,-5-7-104,0 20 72,5-20-8,-5 7 56,5 12-88,-5-19-32,0 5 48,0 2 8,0 0 32,0 13-8,0-20-80,4 5 72,-4 2-24,0 0-24,5 12 24,-5-19-48,0 5 80,0 2-24,0 1-8,0 11 24,0-19-72,5 5 88,-5 2-56,5 0 32,-5 13-40,0-20-24,0 4-16,0 4 56,0-1-32,5 12 40,-5-19-48,0 5 40,5 2-8,-5 1-16,4 11-16,-4-19 0,0 5 0,5 2 8,-5 0 16,0 12 24,0-19-48,0 5 16,0 3-8,0-1 8,0 12-16,0-19 0,0 5 32,0 2 9,0 0-17,0 13 8,0-20-32,0 5 16,0 2 8,0 0 32,0 0 24,0-7-80,0 8 32,0 11 16,0-19-8,0 7-32,0-7-8,0 7 72,-2 1 40,-1 11 16,1-14 8,2-5-136,-2 7 80,-1 0-16,1 0-64,-1 1 48,3-8-48,-2 7 24,2 0-8,0 13 24,0-16-40,0-4 0,0 8 24,0-1 0,0 0-16,0 0-8,0-7 0,0 20 16,0-20 8,0 7-8,0 12 8,0-19-24,0 0 8,0 7 16,0 1-8,0-1-16,0-7 0,0 19 16,0-14-8,0 2 16,0 1 16,0-8-40,0 19 0,0-14 0,-3 0 24,3 2 16,0-7-40,0 7 0,0 0 32,0 0-16,0 1 0,0-8-16,-2 7 32,0 0-16,-1 0 8,1 1 16,2-8-40,-3 7 8,3 0 32,-2 0 24,0 1 8,2-8-72,0 7 64,0 0 0,-3 0-48,3 1-32,0-8 16,-2 7-24,-1 0 64,3 0 0,-2 1-32,2-8-8,-3 7 40,3 0-40,0 0 24,-2 1 32,2-8-56,0 7-32,0 0 64,0 0-64,0 1 24,0-8 8,0 7 48,0 0-24,0 0 8,0 1-8,0-8-24,0 7 8,0 0-16,0 0-8,0 0 16,0-7 0,0 8 40,0-1-24,0 0 8,0 0-16,0-7-8,0 8-8,0-1 16,0 0-8,0 0 32,0-7-32,0 8 32,0-1-40,0 0 32,0 0-24,0-7 0,0 8-16,0-1 48,0 0-8,-2 0-48,2-7 24,0 5 0,0 0 8,0 0-16,0 2 16,0-7-8,0 5 16,0 2-32,0 0 16,0-2 0,0-5 0,0 5 0,0 0 0,0 0-24,0 2 40,0-7-16,0 5-16,0 0 56,0-1-32,0 1-8,0-5 0,0 5 16,0 2-16,0 1 0,0-4-16,0-4 16,0 8 16,0-3-16,0-1 24,0 4 0,0-8-24,0 4 0,0 1 16,0 0-16,0 0 0,0-5 0,0 5 0,0 2 0,0-2 0,0 0 16,0-5-16,0 4-16,0 1 16,0 0 16,0 0-16,0-5 0,0 7-16,0-2 32,0 0-8,0 0-8,0-5 0,0 5 40,0-1-64,0 1 32,0 2-16,0-7 8,0 5-16,0 0 40,0 0-24,0 0 16,0-5-16,0 7 16,0 0 8,0 0-24,0-2-16,0-5 16,0 5-8,0 2-24,0 1 64,0-4-48,0-4 16,0 5 0,0 0-16,0 2 16,0 1 16,0-8-16,0 7 0,0-2 64,0 2-88,0-7 24,0 5 24,0 0-24,0 2-24,0 0 32,0-7-8,0 7 0,0 1 16,0-4 0,0 1-8,0-5-8,0 5-8,0 0 8,0 0-16,0-1 32,0-4-16,0 5 24,0 0-24,0 0 16,0 0 8,0-5-24,0 5 24,0-1 16,0 1 0,0 0-32,0-5-8,0 5 0,0 0 32,0 0 0,0-1 8,0-4-40,0 5 40,0 0-16,4 0-32,-4 0 8,0-5 0,0 5 80,0-1-80,0 1 24,5 0 0,-5-5-24,0 5 16,5 0-8,-5 0 32,0-1-40,0-4 0,0 5-24,5 0 8,-5 0 8,5 0 8,-5-5 0,0 4 24,5 1 0,-5 0 0,0 0-8,0-5-16,4 5-24,-4 0 8,5-1 8,-5 1 16,0-5-8,0 5 80,0 0-56,0 0-64,0 0 16,0-5 24,5 4-64,-5 1 24,0 0 80,0 0 8,0-5-48,0 5 56,0 0-40,0-1-48,0 1 24,0-5 8,5 5-32,-5 0 64,0 0-24,5 0-8,-5-5 0,0 4-8,0 1 8,5 0 0,-5 0 0,0-5 0,4 5 8,-4 0-16,5-1 16,-5 1 32,0-5-40,5 5 0,0 0 16,0 0-56,0 0 24,-5-5 16,4 4 32,1 1-8,0 0 16,0 0-40,-5-5 0,5 5 0,0-1-16,-1-4-32,1 5 16,-5-5 32,5 0 32,0 5-32,0 0 88,0 0-72,-5-5-16,4 5-24,1-5 56,0 4-56,0 1 24,-5-5 0,5 5 24,-1-5-72,1 5 72,0 0 0,-5-5-24,5 0 16,0 5 24,0-1-64,-1-4 24,-4 0 0,5 5 0,0 0 24,0-5-8,0 5-32,-5-5 16,5 5 0,-1 0-40,1-5 80,2 4-56,-7-4 16,8 0-24,-1 5 48,0-5-24,0 5 0,-7-5 0,8 5 40,-1-5-48,0 5 32,0-5-24,-7 0 0,8 5-16,-1-1-8,0-4 0,0 5 8,-7-5 16,8 0 16,-1 5-16,0 0 24,0-5-24,-7 0 0,8 5 0,-1-5 0,-2 5 0,0-5-16,-5 0 16,7 4-8,0-4 16,0 5-48,-2-5 16,-5 0 24,7 5 16,1-5-16,-1 5 8,0-5 24,-7 0-32,7 5-16,1-5-24,-1 4 56,0-4-8,-7 0-8,7 5-8,1-5 56,-1 5-56,0-5-24,-7 0 32,7 5 16,0-5-80,1 5 48,-1-5 72,-7 0-56,7 5 40,0-5 40,1 0-32,-1 0-72,-7 0 24,7 4-80,0-4 16,1 0 40,-1 0 32,-7 0-8,19 5-8,-19-5 16,7 5-48,13-5 16,-20 0 24,0 0 16,7 0 8,12 5 24,-19-5-8,0 0-40,8 0 16,11 0-72,-14 0 32,2 0-80,-7 0 104,7 0-40,13 0 24,-16 0-32,4 0 32,-8 0 16,7 0-40,12 0-32,-14 0 56,2 0 0,-7 0 16,7 0-8,13 0 16,-15 0-80,-1 0 8,-4 0 64,8 0-104,11 0-32,-14 0 64,2 0-72,-7 0 144,7 0-104,1 0 16,-1 0 24,0 0-48,-7 0 112,19 0-80,-14 0 16,0 0-8,2 0 56,-7 0 16,7 0-32,13 0-48,-20 0 32,7 0 8,-7 0 40,7 0-24,13 0 0,-20 0 8,7 0 8,-7 0 8,7 0-40,0 0 40,13 0 0,-20 0-24,0 0 24,7 0 0,0 0-24,0 0-8,1 0 24,-8 0 8,7 0-48,0 0 24,0 0 8,1 0 16,-8 0 0,7 0 16,0 0-16,0 0 24,1 0-48,-8 0 24,7 0 0,0 0 8,0 0-48,1 0 40,-8 0 0,4 0-24,4 0 16,-4 0 8,1 0 8,-5 0-8,5 0 0,0 0 0,0 0 0,0 0 16,-5 0-16,4 0-16,1 0-8,-5 0 16,5 0-8,-5 0 16,0 0 24,5 0 0,-5 0 16,5 0-24,-5 0-16,5 0-16,-1 0 16,-4 0 0,0 0 16,0 0-8,0 0-16,0 0-8,0 0 40,0 0-8,0 0-32,0 0 40,0 0-72,0 0 72,0 0-8,0 0 8,0-2-16,0 2-8,0-3 0,-2 1 40,-3-1-64,-2 1 32,7 2-8,-5-3 40,0 1-40,-2 0 40,0-3-56,7 5 16,-7-5-8,-1-2 40,1-1 24,0 1-48,7 7-8,-7-7 40,-1 0-40,1 0-40,0-1 80,7 8-40,-10-9 0,0 1-16,3 1 56,0 0-24,7 7-16,-7-7 8,0-1 32,-1 1-16,1 0-8,7 7-16,-7-5 8,0 0 32,-1 0-40,1 1-8,7 4 8,-5-3 8,0 1-48,1-1 32,1 1 48,3 2-40,-2-2-32,-1-1 24,1 3-8,0 0-24,2 0 40,-3 0 32,3 0-8,0 0 0,0 0-24,0 0-40,0 0 56,0 0 24,0 0-56,0 5 32,0-5-32,5 5-8,-5-5 0,0 0 24,5 5 0,-5-5-16,5 4 56,-5-4-40,4 5 8,1 0-16,0-5 8,-5 0 0,7 5 8,1-5-8,-1 5 0,0-5 32,-7 0-32,7 5-32,1-1 48,-1 1-32,0 0 8,-7-5 8,7 5-16,0 0 16,1 0-8,11-1 8,-19-4 0,5 5 0,2 0-32,0 0 32,13 0 16,-20-5-16,5 5 40,-1-1-32,4 1-8,-1 0-8,-7-5 8,7 5-40,0 0 88,1-1 8,-1 1 8,-7-5-64,5 5 96,-1-5-120,1 5 24,0-5 0,-5 0 0,5 5-40,0-5 72,0 5-32,-5-5-16,0 0 16,4 4 16,-4-4-8,0 5 56,0-5-24,0 0-40,0 5 88,0-5 24,0 5 8,0-5 16,0 0-136,-2 5 120,-5-5-16,0 5 8,-1-1 24,8-4-136,-7 5 88,0 0 16,-3 0-24,-9 0-16,19-5-64,-7 5 56,-3-1-24,0 1 0,10-5-32,-19 7 0,12 1 24,-1-1-8,-11 12 8,14-14 0,5-5-24,-7 7-8,-3 13-8,1-16 0,9-4 16,-10 22-168,0-15-264,1 15-488,-1-15-896,0 15-1305,10-22 3121,-7 7-4633,0 15 928,0-15 1073,7-7 2632,-7 22-1593,2-17-807,5-5 2400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5:40.350"/>
    </inkml:context>
    <inkml:brush xml:id="br0">
      <inkml:brushProperty name="width" value="0.06999" units="cm"/>
      <inkml:brushProperty name="height" value="0.06999" units="cm"/>
      <inkml:brushProperty name="color" value="#3165BB"/>
    </inkml:brush>
  </inkml:definitions>
  <inkml:trace contextRef="#ctx0" brushRef="#br0">775 1 3352,'0'0'0,"0"0"0,0 0 464,0 0 32,0 0 57,0 0 31,0 0 24,0 0 48,0 0 56,0 0 56,0 0-5609,0 0 10442,0 0-4872,0 0-49,0 0-88,0 0-8194,0 0 15708,0 0-7674,-1 0-24,-4 0-32,5 0-376,-4 0 368,-7 0 8,6 0-64,-9 0-40,14 0-272,-13 3 225,-1-3-33,-5 2-40,-5 1-16,24-3-136,-30 5 120,-3-1-32,-1 0-24,-1 0-24,35-4-40,-35 3 56,-1 2-16,0-3 16,2 1 8,34-3-64,-33 0 48,2 0-8,0 0 8,3 0-48,28 0 0,-29 0-8,2 3-8,1-3-16,2 0 56,24 0-24,-23 0 24,2 0 8,1 0-16,3 0 0,17 0-16,-16 0 40,4-1 8,1-1-40,7 1 24,4 1-32,-13-2-8,9 1-8,-1 1 40,1 0-32,4 0 8,-4 0 32,-1 0-64,3 0-16,0-1-16,2 1 64,0-2-160,0 2 48,0-1-32,4-1 8,-4 2 136,5-1-112,6-1-24,-8 1 32,8 0 24,-11 1 80,5 0-96,10-2 64,-10 2 0,10 0 0,-15 0 32,12 0-8,-1 0-16,1 0 8,-1 0-8,-11 0 24,12 0-48,-1 0 0,1 0 40,-1 0 96,-11 0-88,11 0 112,1 0-40,-1 3 24,1-3-80,-12 0-16,11 3 40,-7-3 88,12 3-8,-12-3 40,-4 0-160,16 3 192,-12 1 8,11 0 64,-11 0 8,-4-4-272,13 5 272,-9 8 32,9-10-56,-10 8 24,-3-11-272,11 3 328,-8 8-48,2-6 0,-1 7-40,-4-12-240,4 5 144,0 10-24,1-10-24,-2 12 48,-3-17-144,2 11 177,-2 1-9,3-1 8,-3 1-8,0-12-168,3 12 152,-3 4-8,3 0-16,-3 0-32,0-16-96,3 15 88,0 1-16,-3-2 16,3 1-64,-3-15-24,2 15 56,1 1-24,0-2 24,0 2-8,-3-16-48,3 16 48,0 0 16,0 2-48,-1 1 8,-2-19-24,3 17 0,0 0 0,1 0 40,-1-1-16,-3-16-24,3 16 32,0-1 0,0 0 0,0-2-16,-3-13-16,3 13 16,-1-1 16,1 0 8,0-1-16,-3-11-24,3 5 16,0 10 32,-3-10-32,0-5-16,3 12 48,-3-9-8,3 2-24,-3 6-16,2-8 48,-2-3-48,0 4-16,3 0 56,-3 8 16,3-12-48,-3 0-8,0 3 56,0 0-32,0-1-48,0 1-96,0-3 120,0 0-240,3 3-264,-3-3-232,0 0 736,3 0-1097,-3 0-447,0 0-616,0 0-1041,0 0 3201,0 0-3433,3 0 833,-3 0 863,3 0 737,-3 0 1000,0-3-2136,0 3 2136</inkml:trace>
  <inkml:trace contextRef="#ctx0" brushRef="#br0" timeOffset="857">631 540 3352,'0'0'0,"0"0"680,0 0-680,0 0 945,0 0 255,0-2 152,-2 1-24,2 1-1328,0-2 1225,0 1-113,0 1-120,0 0-88,0 0-904,0 0 848,0 0-95,0 0-121,0 0-56,0 0-3385,0 0 6034,0 0-2873,0 0-88,0 0-80,0 0-4209,0 0 8186,0 0-4041,3 0-24,-3 0-32,0 0-64,3 0 48,-3 0 0,3 0-8,0 3-16,-3-3-24,2 3 8,-2 0 0,3-1 8,0 1-8,-3-3-8,0 5 16,3-1-16,-3 0 8,3 0-8,-3-4 0,3 12 16,-3-9-8,3 1 8,-3 0-8,0-4-8,2 12 0,-2-9 16,3 1-32,-3 0 40,0-4-24,3 12 0,-3-9 0,3 1 0,-3 7 24,0-11-24,3 3 40,-3 1-32,3 1 16,-3 6-16,0-11-8,3 3 24,0 0 16,-1 1-8,1 0 8,-3-4-40,3 3 32,0 0-8,1 0-24,1 0 24,-5-3-24,4 3 0,0-3-8,0 0-16,1 0-24,-5 0 48,4 0-64,0 0-24,1 0 16,-1 0-40,-4 0 112,4-3-88,0-1 16,8-1-32,-12 1 16,0 4 88,4-4-56,0-1 24,1 1-8,-1 0 24,-4 4 16,4-4-16,1-2 8,-1 0-8,0 0 32,-4 6-16,3-5 0,0 0-16,0 0 16,0-1-48,-3 6 48,2-6 0,1 2 16,0-2 8,0 2 0,-3 4-24,3-4 8,0-1-8,0 1-8,-1 0 16,-2 4-8,3-5-24,-3 1 24,3 1-8,-3 0-32,0 3 40,3-1 16,-3 0-16,3-1 8,-3 1-8,0 1 0,3 0-8,-3 0-8,3 0-16,-3 0 24,0 0 8,2 0 0,1 0 8,0 0 8,0 3-16,-3-3 0,0 4-16,3 0 16,0 0 16,0 1 0,-3-5-16,2 4 24,-2 8-8,3-10 8,0 3 8,-3-5-32,0 4 48,3 7 0,0-8-16,0 2-8,-3-5-24,3 4 8,0 7 8,-1-8 8,1 1-40,-3-4 16,3 5 40,0 6-32,0-11-40,0 4 40,-3-4-8,3 5-56,-1-1 8,1 0-48,2 1-128,-5-5 224,4 4-384,0-1-224,0 0-256,1-1-216,-5-2 1080,4 3-1289,0 0-287,1-3-272,-3 3-121,-2-3 1969,5 0-1776,-2 0 503,-1 0 489,1 0 392,-3 0 392,3 0-192,0-1 48,0-2-320,0-2-1448,-3 5 1912,0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7:56.922"/>
    </inkml:context>
    <inkml:brush xml:id="br0">
      <inkml:brushProperty name="width" value="0.09998" units="cm"/>
      <inkml:brushProperty name="height" value="0.09998" units="cm"/>
      <inkml:brushProperty name="color" value="#3165BB"/>
    </inkml:brush>
  </inkml:definitions>
  <inkml:trace contextRef="#ctx0" brushRef="#br0">18 565 624,'0'0'0,"0"0"96,0 0 32,0 0 32,-1 0 72,0 0 56,0 0 48,0 0 56,1 0-392,-1 0 448,0 0 64,0 0 40,0 0 0,1 0-552,-1 0 529,0 0-25,0 0-24,0 0-48,1 0-432,-1 0 416,0 0-64,0 0-24,0 0 0,1 0-328,-1 0 312,1 0 0,0 0-48,0 0 8,0 0-272,0 1 264,0 0-32,0 0 25,0 0-41,0-1-216,0 2 208,0 1-16,0 1-32,0-1-8,0-3-152,0 4 120,2 4 16,-2-5-16,2 1-16,-2-4-104,0 8 48,2-5 16,-2 7 0,2-7-56,-2-3-8,0 9 64,2-6-40,-2 6 0,0-6 16,0-3-40,0 10 40,0-7-8,0 6 0,0-6-16,0-3-16,0 9 0,0-6-24,0 5-64,0-4-64,0-4 152,0 4-256,0 0-208,0 0-216,0 0-321,0-4 1001,0 3-1328,0 0-288,0 0-137,0-1 201,0-2 1552,2 2-1016,-2-1 448,2-1 328,-2 0 160,0 0 80,2 0-640,-2 0 640</inkml:trace>
  <inkml:trace contextRef="#ctx0" brushRef="#br0" timeOffset="873">26 329 1544,'0'0'0,"0"0"720,0 0-16,0 0-392,0 0-216,0 0-96,0-2 48,0 2 24,0-2 56,0 2 16,0 0-144,0-2 160,0 2-40,-1-2-48,1 2-48,0 0-24,0-2-56,0 2-136,0 0-200,0 0-168,0 0 560,0 0-672,0 0 48,0 0 152,0 0 176,0 0 2360,0 0-4288,0 0 2160,0 0 40,0 0 0,0 0 2360,0 0-4696,0 0 2344,0 0-16,2 1-72,-2-1 104,2 2-424,-2-2 424</inkml:trace>
  <inkml:trace contextRef="#ctx0" brushRef="#br0" timeOffset="874">168 558 672,'0'0'0,"0"0"0,0 0 160,0 0-16,0 0 16,0 0 40,0 1 32,0 0 72,0 0 96,0 0 112,0-1-512,0 1 592,0 0 64,0 1-32,0 0-63,0-2-561,0 2 472,0 0-136,0 0-80,0 1-96,0-3-160,0 3 128,0 1-16,0 0-40,0 0 8,0-4-80,-1 4 72,1 0-32,0 0 24,0 0-16,0-4-48,0 4 48,0 1-16,0-1 0,0 0-16,0-4-16,0 4 32,0 0-8,0 0 0,0 0 16,0-4-40,0 4 24,0 0 16,0 0 8,0 1 16,0-5-64,0 4 72,0-1 16,0 0 0,2 0 24,-2-3-112,0 3 120,0 0 8,2-1 32,-2 0-32,0-2-128,2 1 112,-2 0-8,2 0-16,-2 0-32,0-1-56,2 0 32,-2 0-16,2 0-8,-2 0-16,0 0 8,2-2 0,-2 0-16,2-1 8,0 0 8,-2 3 0,2-3 8,0 0 0,0 0 8,0-6-16,-2 9 0,3-3 16,0-5-8,1 6-8,-1-6 16,-3 8-16,3-2-8,0-6 16,0 6 16,0-6 16,-3 8-40,3-4 64,0-5 48,0 6 8,0-6 0,-3 9-120,3-2 129,0-6-41,0 6 8,-3 2-96,4-9 56,-1 7-16,0-6-8,0 6-32,-3 2 0,3-3 24,0-5-8,0 6-24,5 0 8,-8 2 0,2-3 8,1 0 0,0 0 0,6 1 64,-9 2-72,2 0 56,1 0 48,0 0 0,0 0 40,-3 0-144,3 0 176,5 1 24,-8 3 24,3-1-24,-3-3-200,3 3 216,0 0-8,1 1 0,-1 4-32,-3-8-176,3 3 144,0 1-8,0 5-16,0-5-24,-3-4-96,3 9 72,-1-6-8,0 6-24,0-6-8,-2-3-32,2 9 32,0-6-8,0 7 8,0-7-32,-2-3 0,2 9-40,0-6-56,0 5-112,-2-5-160,0-3 368,3 4-576,-1 5-296,0-6-361,0 1-423,-2-4 1656,2 8-2096,0-5 23,0 0 641,1 1 600,-3-4 832,8 4-376,-6 0-416,-2-4 792</inkml:trace>
  <inkml:trace contextRef="#ctx0" brushRef="#br0" timeOffset="1108">789 289 2576,'0'0'0,"-1"0"1656,0 0 89,1 0-865,0 0-504,0 0-168,0 0 24,0 0 128,0 0 136,0 0 88,0 0-15,0 0-569,0 1 456,0 1-136,0 2-80,0-1-96,0-3-144,0 3 120,0 5-16,0-5-24,0 5 16,0-8-96,0 4 104,0 8-8,0-4 8,0 1 8,0-9-112,0 12 136,0 4 8,0 2-8,0 2-24,0-20-112,0 21 80,0 2 0,0-1-32,2 1 0,-2-23-48,2 21 80,1-1-32,0-1 24,7-1 0,-10-18-72,2 17 48,6 0 0,-6-3-24,7 0-8,-9-14-16,3 14 8,7-1 8,-7-1-56,5-1-104,-8-11 144,2 9-296,6 0-256,-5-5-312,5 6-392,-8-10 1256,2 3-1657,1 7-359,6-8-17,-7 1 505,-2-3 1528,3 3-936,0 0 472,5-2 296,-6 0-720,-2-1 888,0 0 0</inkml:trace>
  <inkml:trace contextRef="#ctx0" brushRef="#br0" timeOffset="1481">917 501 1184,'0'0'0,"0"0"344,-3 0-8,-6 0-80,0 1-168,-1 0-88,-3 0-40,13-1 40,-15 2-80,-5 1-56,-2 0-64,22-3 200,-25 4-248,25-4 248,-23 3-232,1 0 40,4 0 80,0-2 48,18-1 64,-14 1-48,1 0-8,0 0-32,2-1-616,11 0 704,0 0 0</inkml:trace>
  <inkml:trace contextRef="#ctx0" brushRef="#br0" timeOffset="2368">973 50 880,'0'0'0,"0"0"472,0 0-472,0 0 608,-1-3 200,1 3-808,-1-9 840,0 7-16,0-6 25,-1 6 15,2 2-864,-1-8 888,0 5 24,-1 0-24,1 1-31,1 2-857,-1-2 816,-1 0-88,1 0-80,0 0-112,1 2-536,-1 0 456,0-2-96,0 2-72,0 0-24,1 0-264,-1 0 216,0 0-7,0 0-33,1 1-16,0-1-160,0 3 176,0 1-48,0 5-24,0-5-16,0-4-88,0 10 72,0-1 0,0 0-8,0 5 0,0-14-64,2 16 64,0 5-16,0 1 8,1 4-40,-3-26-16,4 25 48,5 2 8,-7 0 64,6 0 24,-8-27-144,2 27 144,7 1 16,-6-1-40,8-3-8,-11-24-112,3 25 128,6-3-24,-7 1-40,7-1 16,-9-22-80,2 22 72,8 0-16,-8-2 0,6 1-16,-8-21-40,2 18 40,6 0-16,-6 0 16,1-3-16,-3-15-24,9 14 16,-7-1 24,2-3-16,-1 0-16,-3-10-8,3 10 16,0-1-16,0-5-24,0 6 0,-3-10 24,3 4-56,0 6-16,0-7-24,-1 1-16,-2-4 112,2 4-152,0-1-16,0-1-16,0 0-16,-2-2 200,2 1-192,1 0 16,-1-1-24,0 0-32,-2 0 232,2 0-280,0 0-32,0-2-32,0 0 8,-2 2 336,2-3-329,0 0 25,0 0 16,0-5 24,-2 8 264,2-2-256,1-7 8,0 7-8,0-6 16,-3 8 240,3-2-240,0-6 48,1 6-16,-1-7 24,-3 9 184,3-4-160,0-5 16,0 6 40,0-5 16,-3 8 88,3-2-48,0-7 8,0 7 16,0-7 16,-3 9 8,3-2-24,0-6 8,0 6 16,1-1 0,-4 3 0,3-8 16,0 6-16,0-1 24,0 0 24,-3 3-48,3-3 40,0 0 24,0 1 8,0 0 32,-3 2-104,2 0 112,0 0-24,0 0 16,0 0-48,-2 0-56,2 0 72,0 1-16,-2 2 32,3 1 0,-3-4-88,0 3 56,2 0 40,-2 5-32,2-5-8,-2-3-56,0 4 72,0 4-40,0-5 16,2 7 0,-2-10-48,0 3 24,2 6 16,-2-6-24,2 6-8,-2-9-8,0 3 32,2 7-24,-2-7 24,2 6-8,-2-9-24,2 3 24,0 6 0,1-6-8,0 5-64,-3-8 48,3 4-64,0-1-56,5 1-96,-5 0-32,-3-4 248,9 3-328,-6 0-8,7 0-8,-7-2-16,-3-1 360,11 1-288,-7-1 24,7 0 47,-8 0 41,-3 0 176,11 0-168,-3-2 8,1-1 8,-1 0-16,-8 3 168,8-3-184,0 0 8,0 0 8,-5-6 16,-3 9 152,12-2-104,-9-1 8,8 0 8,-8-5 8,-3 8 80,9-2-96,-5-1 16,5 0 16,-7-5 8,-2 8 56,8-2-32,-6-2 16,1 1 24,5-5 8,-8 8-16,2-2 8,0-7 24,0 6-8,1-6 16,-3 9-40,2-2 96,-2-7 32,0 7 24,0-6 32,0 8-184,0-2 200,0-6-8,0 6-8,-1-1-40,1 3-144,-2-9 136,-2 7-32,1 0 24,0-1-8,3 3-120,-3-3 136,0 1-8,-1 0-7,1 2 31,3 0-152,-4 0 152,0 0 32,0 1 24,1 0-16,3-1-192,-4 3 200,1 1-32,0 0-16,0 5 8,3-9-160,-3 3 104,0 5 8,1-5-40,0 7-8,2-10-64,-1 4 72,0 7-32,0-7 0,1 6 8,0-10-48,0 4 40,2 6-16,1-6 24,0 6-8,-3-10-40,8 3 56,-5 6 16,7-6-16,-1 7 0,-9-10-56,9 3 48,1 7-8,4-7 0,-1 5 0,-13-8-40,13 2 40,0 1-16,-1 0-24,-1-2-16,-11-1 16,13 1-48,-2 0-80,0 0-56,0-1-152,-11 0 336,11 0-536,0 0-192,-1 0-297,1 0-351,-11 0 1376,12-2-1752,-1 0-145,-1-1 449,2-5 528,-12 8 920,10-2-472,1-1 288,0-8-856,-11 11 1040</inkml:trace>
  <inkml:trace contextRef="#ctx0" brushRef="#br0" timeOffset="3580">2292 555 1312,'0'0'0,"0"0"744,0 0-744,0 0 728,-1 0 168,0 0-88,0 0-79,1 0-729,-1 0 712,0 0 56,0 0 112,0 1 64,1-1-944,-2 1 961,1 0-57,0 0-144,-1 0-152,2-1-608,-1 1 504,0 0-120,0 0-64,0 1-8,1-2-312,-1 3 264,0 0-16,0 0-56,0 1-23,1-4-169,-1 4 128,1 0-32,0 4 8,0-5-32,0-3-72,0 4 80,0 5-32,0-5-16,0 7 16,0-11-48,0 4 8,0 6 16,0-1-16,0 1 0,0-10-8,2 9 16,-2 0-16,2 1 16,-2 1 8,0-11-24,2 10 24,-2 0-8,2 0 8,-2 1-24,0-11 0,3 9 8,-1 0 8,-2-1 8,2 0-8,-2-8-16,2 5 0,-2 5 24,2-7-32,-2 6-8,0-9 16,2 2-32,-2 1-8,2 0-24,0 0-16,-2-3 80,2 2-104,1-1-24,0-1 0,0 0-72,-3 0 200,3 0-193,5 0-15,-6-2 8,2 0 8,-4 2 192,3-3-152,6 0 0,-7-6 0,6 7 8,-8 2 144,3-9-160,5 6 8,-5-8-8,6 8 0,-9 3 160,3-11-136,5 8 16,-5-8 24,6 8 56,-9 3 40,2-12-24,7 9 16,-7-8 16,6 8 8,-8 3-16,2-11 0,6 7 8,-6-7 0,6 8 0,-8 3-8,2-10 40,7 7 48,-7-6 0,1 5 48,-3 4-136,3-8 152,5 6 8,-6-6 8,0 6 8,-2 2-176,3-3 152,0 1-8,0 0 8,0 0-64,-3 2-88,2 0 104,0 0-32,1 0-16,-1 0 16,-2 0-72,2 1 56,0 1 16,0 1-8,0 1 8,-2-4-72,3 4 48,0 4-8,0-5-7,0 7 7,-3-10-40,2 4 32,0 6-24,0-6 24,0 6 0,-2-10-32,2 4 32,0 7 0,0-7 8,1 6-16,-3-10-24,2 4 24,0 6 8,0-6-16,0 7 16,-2-11-32,2 3 48,0 6-8,0-6-16,0 5-8,-2-8-16,2 3 16,0 0 16,0 2-16,0-2 0,-2-3-16,2 2 8,0 0-8,0-1-24,0-1-8,-2 0 32,3 0-16,0 0-32,1 0 32,-1-3-16,-3 3 32,3-3-48,0-6 8,0 7-16,5-1 8,-8 3 48,2-9-80,1 7 40,0-7-24,5 6 16,-8 3 48,3-12-33,5 9-23,-6-8-24,6 3 8,-8 8 72,2-3-88,6-8 32,-6 7 40,7-7 0,-9 11 16,2-3-32,6-8 8,-6 8 16,6-8-16,-8 11 24,2-3 16,1-5-16,0 6 0,5-1 48,-8 3-48,2-3 96,2 0-24,-1 1 40,5 0-16,-8 2-96,2 0 97,1 0 23,0 0-8,0 0 0,-3 0-112,3 1 112,0 2 16,0 1 8,-1 0-8,-2-4-128,2 8 128,0-5-8,1 7 16,-1-6-32,-2-4-104,2 10 120,0-6-8,-2 6-8,2-6-8,-2-4-96,0 11 56,2-3 0,-2 0-8,2 0-40,-2-8-8,0 9 32,2-1-8,0 0-8,0-4-8,-2-4-8,2 11 24,0-7-72,1 7-96,0-7-88,-3-4 232,3 10-368,0-7-136,0 6-96,6-6-177,-9-3 777,2 9-992,6-6-272,-5 1-392,7 4-313,-10-8 1969,3 2-2064,9 1 255,-9 0 593,8-1 520,-11-2 696,3 1-328,8 0 232,-8-1 16,9 0-16,-12 0 96,3 0-1112,-3 0 1112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5:41.860"/>
    </inkml:context>
    <inkml:brush xml:id="br0">
      <inkml:brushProperty name="width" value="0.06999" units="cm"/>
      <inkml:brushProperty name="height" value="0.06999" units="cm"/>
      <inkml:brushProperty name="color" value="#3165BB"/>
    </inkml:brush>
  </inkml:definitions>
  <inkml:trace contextRef="#ctx0" brushRef="#br0">84 50 2608,'0'0'0,"0"0"1512,0-1-591,0-4 223,0 1 16,0 0 8,0-1 57,0 3 15,0-1-8,0 0-96,0 0-71,0 3-1065,0-3 960,0 0-136,0 0-112,0 1-96,0 2-616,0-2 472,0 1-128,0-1-80,0 1-47,0 1-217,0-2 184,0 1-40,0 1 8,0 0-40,0 0-112,0 0 72,0 0 24,0 3-32,0 0-40,0-3-24,3 3 48,-3-1 16,3 3-16,-3 6 16,0-11-64,3 3 64,0 8-40,0-6 16,0 9 8,-3-14-48,3 4 8,-1 12 48,1-4-8,0 0-24,-3-12-24,3 13 24,0 2 16,1-1-56,-4-14 16,4 14-8,1 0 48,-1 1-104,0-1 88,-4-14-24,5 14 48,-1-1-56,0 0 64,0 0-64,-4-13 8,5 11 0,-1 1-64,0-1 0,1 1-120,-5-12 184,4 4-312,0 12-160,0-12-241,1 7-191,-5-11 904,4 3-1216,0 2-272,-1-1-265,1 0-391,-4-4 2144,5 3-2377,-1 0 185,0-3 504,1 0 647,-5 0 1041,4 0-536,0 0 320,0-2 56,1 0-1032,-5 2 1192,4-5-1448,-4 5 1448</inkml:trace>
  <inkml:trace contextRef="#ctx0" brushRef="#br0" timeOffset="1">302 126 3240,'0'0'0,"0"0"0,0 0 560,-2 0 208,0 0 273,-1-2 167,3 2-1208,-3-1 1216,0 0-48,-1-1-127,-1 1-129,5 1-912,-4-2 800,0 1-120,-2-1-88,-5 1-120,11 1-472,-5-1 361,0-1-81,-8 1-88,8-1-56,5 2-136,-14-1 88,8-1-48,-8 1-72,8 0 32,6 1 0,-15-2 8,3 1-24,-1 1-16,1 0-96,12 0 128,-13 0-280,0 0-201,0 0-279,0 0-336,13 0 1096,-11 0-1512,-1 0-393,1 0-63,-1 0 352,12 0 1616,-11 0-1089,5 0 489,-8 3 200,8-3-1824,6 0 2224</inkml:trace>
  <inkml:trace contextRef="#ctx0" brushRef="#br0" timeOffset="846">595 163 2936,'0'0'0,"0"0"368,0 0 112,0 0-480,0 0 664,0-1 177,0-1 103,0 1 8,0 1-952,0-2 928,-2-1-56,1 1-95,-2-1-41,-1 0-88,0 0-72,-1 0-40,1 0-96,0 0-48,-1 1-40,1-1-48,-2 0-40,1 0-47,-1 0-33,0 0-24,1 0 0,5 3-160,-6-1 152,0 0 8,0-1 0,1 1 16,5 1-176,-6 0 192,0 0 8,1 0 8,-7 0-32,8 4 16,-8 7-32,8-8-48,-7 9 40,6-8-48,0 9 24,-7-9 0,8 12-8,0-12 24,-2 12-8,0-12 32,2 10-24,0-9 16,-1 9-24,1-10-16,0 9 24,4-13-144,-3 5 120,1 7 0,1-7-15,0 8-9,1-9-24,0 7 32,0-8-32,0 9 24,0-12-96,4 2 88,0 3 0,0-2 16,8-1-16,-12-2-88,3 3 104,8-3-8,-8 0-48,8 0 32,-11 0-80,3 0 56,9 0 0,-9-1 16,8-2-24,-11 3-48,3-4 24,8-1-8,-8 1 8,9 0-8,-12 4-16,3-4 48,8-2-24,-8 0-40,8-5-8,-11 11 24,3-5-96,9 0-16,-10-7-24,10 8-56,-12 4 192,3-6-232,1-5-24,0 7-56,8-2-97,-12 6 409,0-12-456,4 8-96,0-2-72,1 1-88,-5 5 712,2-6-832,1 0-136,0 2-145,-3 0-167,0 4 1280,0-5-1504,0 2-161,0 2-71,0 1 216,0 0 1520,0 0-1153,0 0 441,-1 0 328,-1 0 192,2 0 192,-1 4-112,-1 1 8,1-1-32,-2 0-1960,3-4 2096,0 0 0</inkml:trace>
  <inkml:trace contextRef="#ctx0" brushRef="#br0" timeOffset="847">626 173 3000,'0'0'0,"0"0"592,0 0 208,0 0-800,0-1 1129,0-1 247,0-1 112,0 0 1,0 3-1489,-1-2 1432,-1-1-168,1 0-200,1 0-151,0 3-913,0-3 736,0 0-120,0 0-88,0 2-112,0 1-416,0-1 344,0-1-112,0 1-72,0-1-40,0 2-120,0-1 96,0-1-24,0 1-16,0 1-8,0 0-48,3 0 24,0 0 0,0 0-16,0 0-8,-3 0 0,2 0 16,1 0-32,0 4 16,1 1 24,-4-5-24,3 4-8,2 0 40,-3 0-8,1 1-24,-3-5 0,3 4 24,0 0-48,0 1 24,0 6 0,-3-11 0,3 3-8,-1 1 32,1 0-16,0 8-16,-3-12 8,3 3 0,0 1 0,-3 0 0,3 8 32,-3-12-32,0 3 88,3 1 8,-3 0 32,0 8 32,0-12-160,0 3 153,0 1 47,0 0 40,0 0 80,0-4-320,0 5 312,0-1 40,0 0 0,0 1-24,0-5-328,0 2 360,0 1-8,0 0-32,0-3-96,0 0-224,0 3 240,0-3-40,0 0-56,0 0-144,0 0 176,0 0-72,0-1-24,0-4-24,0 5-56,2-4 40,-2 0-16,3-1 8,0-6 8,-3 11-40,3-4 0,1-2 40,8-5-56,-9 6 0,-3 5 16,4-5-24,9-7-80,-10 8-16,8-2-112,-11 6 232,3-11-264,8 6-176,-6 1-128,7-2-192,-12 6 760,5-5-1072,8-1-481,-9 0-783,10 0-1201,-14 6 3537,5-4-3929,12 0 1001,-6 0 999,1-1 705,-12 5 1224,4-3-1896,-4 3 1896</inkml:trace>
  <inkml:trace contextRef="#ctx0" brushRef="#br0" timeOffset="1635">1254 183 5041,'0'0'0,"0"0"1896,0 0-1896,0 0 1880,-1 0-631,-1 0-377,1 0-96,1 0-776,-2 0 848,1 0 72,-1 0 9,1 0-65,1 0-864,0 0 736,0 0-144,0 0-160,0 0-144,0 0-2336,0 0 4296,0 0-2120,0 0-32,0 0-48,0 0-2568,0 3 5088,0-3-2560,0 3-8,0 1-8,0-4 8,0 4-16,0 1 32,0-1 16,0 7-32,0-11 0,0 3 0,0 9 0,3-9-48,-3 9 88,0-12-40,3 5 0,-3 9-24,3-10 8,-3 12 8,0-16 8,2 4-16,-2 12 40,3-12-8,-3 12-32,0-16 16,3 4 0,-3 9 0,3-9 0,0 9 0,-3-13 0,3 5 16,0 6-40,-1-8 24,1 8 24,-3-11-24,3 3 0,0 1 24,1 1-40,1-1-16,-5-4 32,4 3-48,0 0-32,0 0-56,1-3 8,-5 0 128,4 0-160,0 0 56,1 0 0,-1 0-16,-4 0 120,4-2-96,0-1-32,1-1 16,-1 0-32,-4 4 144,4-5-136,1 1 16,-2 0 8,1 0 24,-4 4 88,3-5-72,0 1 32,-1-2-16,1 1 32,-3 5 24,3-6-24,0 0-8,0 0 64,0 1-40,-3 5 8,3-5-24,-1 0 56,3 0-40,-2 1 40,-3 4-32,2-4 48,3 0-8,-2-1 16,-1 1-8,-2 4-48,5-4 64,-1 1-32,0 0-32,1 0 16,-5 3-16,4-1-16,0-1 8,0 1 8,-1-1-8,-3 2 8,3-1 0,1 1-16,1 0 8,-2 0-8,-3 0 16,4 0 0,0 0 0,-1 3 0,0 0-8,-3-3 8,3 4 8,0 0-8,-1 1-8,1-1 32,-3-4-24,3 4-32,0 0 16,0 1 8,0-1-8,-3-4 16,3 11 0,-1-11 16,1 5 16,0-1-24,-3-4-8,0 4 24,3 1-24,0-1-8,0 0 16,-3-4-8,3 4 0,-1-1 24,1 0 0,0 0 8,-3-3-32,3 3 48,0-3-16,0 0 24,0 0-16,-3 0-40,3 0 64,1 0-24,0 0 8,0-2 0,-4 2-48,5-1 32,-1-3 24,0-1-32,1 1 0,-5 4-24,4-4 40,0 0 0,0-2-8,1-6 16,-5 12-48,4-4 24,0-2-8,1-5 8,-3 7-56,-2 4 32,3-12-72,0 8-40,0-9-56,0 9-96,-3 4 264,3-6-320,0-5-128,-1 6-136,1 0-184,-3 5 768,3-6-953,0 0-199,0 2-272,0 0-233,-3 4 1657,3-5-1736,-1 1 136,1 1 359,-3 3 1241,0-1-792,3 1 336,0 0 224,0 0 112,-3 0 120,0 0-128,3 0-1920,-3 0 2048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5:44.149"/>
    </inkml:context>
    <inkml:brush xml:id="br0">
      <inkml:brushProperty name="width" value="0.06999" units="cm"/>
      <inkml:brushProperty name="height" value="0.06999" units="cm"/>
      <inkml:brushProperty name="color" value="#3165BB"/>
    </inkml:brush>
  </inkml:definitions>
  <inkml:trace contextRef="#ctx0" brushRef="#br0">29 327 2656,'0'0'0,"0"0"360,0 0 200,0-2 264,0 2-824,0-1 1153,0-1 247,0 1 32,0 0-15,0 1-1417,0-2 1320,0 1-144,0-1-128,-1 1-167,1 1-881,0 0 744,-2 0-136,2 0-96,0 0-64,0 0-448,0 0 368,-1 0-56,1 0-88,-1 0-48,1 0-176,0 0 176,0 0-40,-2 0 0,2 3-40,0-3-96,0 3 56,-1-1 8,-1 1-64,1 2 32,1-5-32,0 4 24,-2 0-8,2 8 16,-1-9 8,1-3-40,-1 11 0,1-8 48,0 8-64,-2-8 16,2-3 0,0 12 24,0-10-56,0 10 64,0-8-56,0-4 24,0 13-56,0-10-80,0 8-184,0-8-96,0-3 416,0 12-600,0-10-176,0 10-184,3-9-225,-3-3 1185,0 4-1328,3 0-152,0 1-88,0-1-57,-3-4 1625,2 4-1608,1-1 232,0 0 351,0-3 377,-3 0 648,3 0-344,-3 0 176,3 0 88,-3 0 8,0 0 72,3-2-80,-3-2-8,2 0-48,-2 0-1760,0 4 1896,0 0 0</inkml:trace>
  <inkml:trace contextRef="#ctx0" brushRef="#br0" timeOffset="1">1 145 2048,'0'0'0,"0"0"496,0 0-416,0 0-80,0 0 16,0 0 0,0 0-48,3 0 64,-3 3-64,2 0-32,-2 1-816,0-4 880,3 4-1480,-3-4 1480</inkml:trace>
  <inkml:trace contextRef="#ctx0" brushRef="#br0" timeOffset="745">261 62 2960,'0'0'0,"0"0"640,0 0 272,0 0 321,-2-1 223,2-1 0,-1 1-39,1 0-89,0 1-136,-1 0-96,1 0-151,0 0-121,0 0-160,0 0-104,0 0-128,0 0-432,0 0 328,0 0-24,0 0-104,0 0 24,0 0-40,0 0-56,0 0 32,0 0-39,0 0-49,0 0 40,0 4-64,0 0-16,0 0 8,0 1 8,0-1-40,0 9 72,0-10-24,0 8-32,0-8 40,0 11-40,0-9 40,0 10 24,0-10-16,0 13 16,0-18-88,0 13 72,0 0 24,0 1-32,0 3 16,0-17-80,0 19 24,0 0 0,0-2 64,-2 0-80,2-17-8,0 17 16,0-1 8,0-1-72,0 0 48,0-15 0,0 14 48,0-1-32,0 0-8,0 0-48,0-13 40,0 11-112,3-7-96,-3 12-128,3-13-120,-3-3 456,3 11-593,-3-8-191,3 2-192,-1 6-200,-2-11 1176,3 0-1376,0 4-121,0-1-167,0 0-145,-3-3 1809,3 3-1816,0-3 128,-1 3 359,1-3 481,-3 0 848,3 0-488,0 0 264,-3 0 128,3 0 24,-3 0 72,0-2-64,3 1-8,-3-3 16,3-1-64,-3 5 120,0-4-1840,0 4 1840</inkml:trace>
  <inkml:trace contextRef="#ctx0" brushRef="#br0" timeOffset="746">395 194 2024,'0'0'0,"0"0"0,0 0 256,0-4-128,0-8-40,0 6-16,0 6-72,0-15 72,3 3 0,-3 1 0,3-2 40,-3 13-112,0-13 176,3 2 120,-3-1 200,3 1 176,-3 11-672,0-12 873,3 7 127,-1-10 32,1 11 16,-3 4-1048,0-11 937,3 8-113,-3-2-112,3 0-128,-3 5-584,0-5 544,3 3 0,0-1 16,0 1-24,-3 2-536,2-1 529,-2 1 7,3 0-48,-3 0-488,3 0 464,0 0-32,0 0-72,-3 3-40,0-3-320,3 0 336,-3 3-56,3-1 24,-1 1-16,-2-3-288,0 5 288,3-1 0,-3 0-15,3 0-41,-3-4-232,0 12 240,3-9-48,-3 1 24,3 0-16,-3-4-200,0 12 184,0-9-8,0 1-48,0 10 48,0-14-176,0 4 168,0 9-56,0-8 72,0 10-24,0-15-160,0 5 120,0 12 8,0-6-48,0 1-32,0-12-48,-1 11 80,1 1 16,0 0-8,-2 1-24,2-13-64,0 13 80,0 0-56,0 0-24,0 0 40,0-13-40,0 13 40,0-1-24,0 1 48,0 0-40,0-13-24,0 13-24,0 0 80,0 0-48,0 0-8,0-13 0,0 11-8,3 1-112,-3-1-120,3 0-288,-3-11 528,3 5-896,0 10-424,-1-10-721,3 10-895,-5-15 2936,4 5-4017,-1 8 480,1-9 1072,-1 0 1009,-3-4 1456,3 12-2280,-3-12 2280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5:47.417"/>
    </inkml:context>
    <inkml:brush xml:id="br0">
      <inkml:brushProperty name="width" value="0.06999" units="cm"/>
      <inkml:brushProperty name="height" value="0.06999" units="cm"/>
      <inkml:brushProperty name="color" value="#3165BB"/>
    </inkml:brush>
  </inkml:definitions>
  <inkml:trace contextRef="#ctx0" brushRef="#br0">194 38 2800,'0'0'0,"0"0"208,0 0-120,0 0-32,0-1 0,0 1-56,0-2 56,0 1-16,0-1 8,0 1 8,0 1-56,0-1 56,0-1 24,0-1 32,0 0 16,0 3-128,0-2 168,0-1 24,0 1 40,0 1 48,0 1-280,-1-3 377,-3 2 55,-1-1 80,0 1 40,5 1-552,-6-2 568,-5 1-16,6-1-8,0 1-40,5 1-504,-12 0 456,6 0-15,-8 0-73,8 0-48,6 0-320,-14 0 240,8 4-56,-8 1-48,8 6-56,6-11-80,-12 3 88,7 1-40,-8 8-16,9-10-8,4-2-24,-11 12 16,6-9-24,1 10 8,-2-9-8,6-4 8,-4 16 0,1-12-16,0 12 0,2-12 0,1-4 16,-2 13-40,1-9-16,1 9 24,0-10-24,0-3 56,0 11-48,3-8 8,1 1 0,0 8-8,-4-12 48,12 0-72,-9 3 32,8 0-8,-8-3 24,-3 0 24,14 0-16,-9 0 8,10 0-8,-10 0-8,-5 0 24,15-2 0,-10-1-16,10-1 8,-10 0 16,-5 4-8,15-5 8,-10 1 0,8-7-8,-9 6 0,-4 5 0,13-5 0,-9-7 8,9 8 0,-9-2 16,-4 6-24,12-11 16,-10 6-8,3 0 8,6-1 16,-11 6-32,3-6 24,0-5 8,1 8-24,1-1 24,-5 4-32,4-6 64,-1 0 8,-3 1 40,3-1-8,-3 6-104,0-4 104,0-1 8,0 1-8,0 0-16,0 4-88,0-3 88,0 0-24,0 0-16,0 2 24,0 1-72,0-2 72,0 2 24,0 0-8,0 0 16,0 0-104,0 0 72,0 3 8,0 1 0,0 1-24,0-5-56,0 4 48,0 7-16,0-8-8,0 9 0,0-12-24,0 3 32,0 11-24,0-10-16,0 12-8,0-16 16,0 4 0,0 12 16,0-12-16,0 12 0,0-16 0,0 11-16,0 1 16,2-1 16,1 2-32,-3-13 16,3 13 16,0 0 8,0 0 32,0 0-8,-3-13-48,3 14 56,-1 2-8,3-1 16,-1 1-8,-4-16-56,4 16 64,1-1-8,-1 1 8,0-1 8,-4-15-72,3 14 112,0 0 16,0 0 48,0-1 8,-3-13-184,0 13 176,0 0 25,0-2 15,0 1 40,0-12-256,-2 11 264,-2-6-8,0 10 0,-2-10-48,6-5-208,-13 14 184,7-10 0,-9 8-32,3-9-16,12-3-136,-14 11 112,-2-11-8,2 4-16,-1-1-8,15-3-80,-14 3 96,0-3 0,0 0 0,-1 0 16,15 0-112,-14 0 56,1 0 40,0-1 0,0-4-32,13 5-64,-12-4 96,0 0-40,1-1-8,5-6 0,6 11-48,-13-4 24,9-2 8,-1-7 8,1 9-32,4 4-8,-4-13 48,2 7-48,2-8-8,0 8-8,0 6 16,0-14-32,5 8-8,6-8-8,-7 8 16,-4 6 32,13-14-72,-1 8 24,1-8 16,4 2 0,-17 12 32,18-12-24,2-1-72,0 1-112,5 1-168,-25 11 376,23-12-552,-1 8-216,0-9-240,-2 9-257,-20 4 1265,20-4-1616,-1-1-448,-2 2-185,-2 2 433,-15 1 1816,16-1-1265,-2 1 569,1 0 328,-2 0-1912,-13 0 2280,0 0 0</inkml:trace>
  <inkml:trace contextRef="#ctx0" brushRef="#br0" timeOffset="530">438 80 1848,'0'0'0,"0"0"1640,0 0-1640,0 0 392,0-2 168,-2 1 217,1-1 175,1 2-952,-2-1 1016,1-1-24,-1 0-32,1-1-103,1 3-857,-1-3 744,-1 0-88,1 0-136,-1 0-56,2 3-464,-1-3 400,1 1-72,0 0-48,0 1-56,0 1-224,0-2 192,0 1-56,0-1-31,0 1-57,0 1-48,0-1 24,0-1 8,0 1-8,0 1 0,0 0-24,0 0 48,0 0-8,3 0 0,-3 0 24,0 0-64,3 0 80,-3 0 0,2 0 72,1 0 0,-3 0-152,3 4 152,0 0 0,-3 1 0,3-1 0,-3-4-152,3 4 144,0 9-16,-1-10 0,-2 8-56,0-11-72,3 5 112,0 7-16,-3-7-24,3 8 40,-3-13-112,0 4 72,3 9-8,-3-9 8,3 9-24,-3-13-48,0 3 56,0 8-32,0-6 16,0 6 8,0-11-48,0 3 24,3 8 8,-3-8-32,0 9-104,0-12 104,2 2-296,-2 3-320,3-1-416,-3 7-489,0-11 1521,3 3-2144,-3 0-481,3 1 329,-3-1 623,0-3 1673,3 3-992,0 0 432,-3-3-1712,0 0 2272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5:49.237"/>
    </inkml:context>
    <inkml:brush xml:id="br0">
      <inkml:brushProperty name="width" value="0.06999" units="cm"/>
      <inkml:brushProperty name="height" value="0.06999" units="cm"/>
      <inkml:brushProperty name="color" value="#3165BB"/>
    </inkml:brush>
  </inkml:definitions>
  <inkml:trace contextRef="#ctx0" brushRef="#br0">29 9 5281,'0'0'0,"-1"0"1248,-1 0-280,-2-1-272,0-1-232,1 1-168,0 0-112,3 1-184,-3-2 96,0 1-72,2 1-16,-1 0-16,2 0 8,-1 0-96,-1 0-224,2 0-424,0 0-504,0 0 1248,0 0-1344,5 0 247,6 0 369,-8 0 352,-3 0 376,4 0-2456,-4 0 2456</inkml:trace>
  <inkml:trace contextRef="#ctx0" brushRef="#br0" timeOffset="1">372 119 3688,'0'0'0,"0"0"568,0 0-176,0 0-392,0-1 257,0-1-89,0 1-64,0 1-32,0 0-72,0 0 64,0 0 8,0 0 0,0 0 8,0 0-368,3 0 632,-3 0-296,3 0-16,-3 0-24,0 0-8,3 0 16,0 0-24,0 0 16,-1 4 0,-2-4-8,3 5-8,0-1 24,0 0 24,0 8 72,-3-12-112,0 2 200,3 10 88,-3-9 56,0 11 48,0-14-392,0 4 432,0 12-24,0-12 8,0 12-16,0-16-400,-2 4 400,1 14 49,-3-7 15,-1 0 0,5-11-464,-4 5 424,0 10-24,-1-10-24,1 10 16,4-15-392,-4 5 400,0 9-24,-1-10-8,1 9-16,4-13-352,-6 3 344,1 9 9,0-10-17,1 3 8,4-5-344,-6 11 336,2-11 0,0 3-8,-1 0-24,5-3-304,-4 0 312,0 0-40,-2 0-32,2 0-32,4 0-208,-5 0 256,1 0-56,0-3-48,0-1 8,4 4-160,-5-5 104,1 0 8,0-7-16,-1 8-16,5 4-80,-4-6 88,0-5-56,0 5 16,-1-8 0,5 14-48,-4-6-8,0-8 89,-1 8-57,1-8-8,4 14-16,-3-6 48,0-8-40,1 8 16,-1-7 16,3 13-40,-3-4 16,0-9-32,0 9-8,0-9 8,3 13 16,-1-4-24,-1-2-24,1 0-81,0 2-127,1 4 256,-2-4-336,1 1-32,-1 1-72,2 2-72,0 0 512,0 0-640,0 0-120,0 0-144,0 3-113,0-3 1017,0 3-1104,5 1-168,-1 1-152,0-1-113,-4-4 1537,4 11-1536,1-8 224,-1 9 399,0-10 353,-4-2 560,5 12-288,6-8 152,-8 9 0,1-9-48,-4-4 184,4 13-2296,-4-13 2296</inkml:trace>
  <inkml:trace contextRef="#ctx0" brushRef="#br0" timeOffset="2">457 354 2640,'0'0'0,"0"0"624,0 0-448,0 0 32,0 0-208,0-2 280,0 1 88,0 0 89,0-1 7,0 2-464,0-1 456,2-1-80,-2-1-88,3 1-72,-3 2-216,0-3 128,3 0-16,-3 1-48,3-1-24,-3 3-40,3-1 16,0-2-16,0 2 16,-1-2 0,-2 3-16,3-3 32,0 2-16,1-1-32,1 1-32,-5 1 48,4-2-88,0 1-8,1-1-24,-1 1-8,-4 1 128,4-1-120,8-1-8,-10 1 0,3-1 40,-5 2 88,4-1-72,8-1 8,-10 1 40,3 0-8,-5 1 32,4-2-32,0 1 16,1-1 40,-1-1 0,-4 3-24,4-1 88,-1 0 88,0-1 64,0-1 104,-3 3-344,3-3 408,-1 2 48,-2-2 56,3 0 32,-3 3-544,0-1 576,0-2-47,0 0-25,0 2-64,0 1-440,0-3 384,0 1-16,0 0-40,-1 0-32,1 2-296,-3-3 304,-1 2-8,-1-2-16,1 2-24,4 1-256,-4-2 256,0 1-16,-1-1-16,1 1 9,4 1-233,-4-2 248,-2 1-56,0 0 8,1-1-40,5 2-160,-6 0 120,0 0 56,0 0-32,1 0-40,5 0-104,-6 0 120,0 0-40,0 3 0,1 0-24,5-3-56,-6 4 40,0 0-16,2 1 0,0-1 16,4-4-40,-5 13 24,1-10 24,0 8-64,1-8 32,3-3-16,-1 13 0,-1-9-16,1 9 56,1-9-32,0-4-8,0 13 32,3-8 0,1 7-8,0-7 24,-4-5-48,12 13 8,-8-11 24,9 10 16,-9-9-24,-4-3-24,16 11 24,-12-8-40,12 1 32,-5 8-8,-11-12-8,12 3 32,-1 1 24,1 0-32,-1 0 24,-11-4-48,11 3 32,1 0 16,-8 0-16,12 0-16,-16-3-16,4 3-24,12-3-72,-12 0-96,9 0-176,-13 0 368,4 0-608,9 0-272,-9 0-297,8-2-359,-12 2 1536,3-1-1976,8-1-225,-8 0 273,9-3 551,-12 5 1377,2-4-792,10 0 400,-9-2-1936,-3 6 2328</inkml:trace>
  <inkml:trace contextRef="#ctx0" brushRef="#br0" timeOffset="614">1243 128 3888,'0'0'0,"0"0"0,0 0 576,0 0 145,0 0 71,0 0 16,0 0-3705,0 0 6618,0 0-2857,-2 0 25,1 0-33,1 0-856,-1 0 784,-1 0-160,1 0-104,-1 0-136,2 0-384,-1 3 288,-1-3-128,1 4-72,0 0 0,1-4-88,-2 5 32,2-1 8,0 9-8,0-10-24,0-3-8,0 13 16,0-9 0,0 10 0,0-10-24,0-4 8,0 16 32,0-12-32,0 12-8,3-12 16,-3-4-8,3 18-8,0-7 16,0-7-8,-1 12-40,-2-16 40,3 4-64,2 12-48,-1-12-80,7 9-96,-11-13 288,3 3-432,9 9-104,-8-10-136,10 3-168,-14-5 840,5 4-969,10 0-95,-10-1 40,10-3 48,-15 0 976,5 0-800,10 0 160,-10 0 151,7 0 153,-12 0 336,5-1-208,8-1 72,-9-2 56,9 0 40,-13 4 40,3-5-40,8 1 0,-8-2 0,8-5 0,-11 11 40,3-4-40,9-2 8,-9-7 0,1 9 0,-4 4 32,11-13-8,-8 9-8,1-9 16,1 8 16,-5 5-16,11-12 8,-8 7-8,1 0 8,1-7 0,-5 12-8,11-4 16,-11-2 16,4-5 8,1 6-8,-5 5-32,4-4 56,0-2 0,-1 1 8,-3 5-64,0-5 80,3 1 24,-3 0 40,3 2 56,-3 2-200,0-1 272,0 1 88,0 0 97,-2 0 87,2 0-544,-3 3 600,-1 1 24,0 0-64,0 1-40,-1 8-32,5-13-488,-11 2 440,7 10-16,-2-9-7,6-3-417,-12 14 400,8-10-48,-2 12 0,-5-5-24,11-11-328,-4 12 384,-2-1-8,-5 1-8,6-1-16,5-11-352,-11 12 248,6-1-24,-6 1-24,7-1-32,4-11-168,-6 11 152,-5 1-40,6-1-16,0 2-8,5-13-88,-12 12 40,8-1 8,-2 0-8,0 1-8,6-12-32,-5 11 33,-1 2-17,0-1 16,1-1-16,5-11-16,-6 11 8,0 1 24,0-1-24,2-6-16,4-5 8,-4 15-24,0-10-24,-1 10-49,1-10-15,4-5 112,-4 13-224,-1-9-88,1 7-120,0-8-128,4-3 560,-4 12-648,1-10-136,0 3-144,0-2-185,3-3 1113,-3 2-1216,0 1-56,2 0 96,-1 0 287,2-3 889,-1 0-608,-1 0 264,2 0 168,0 0 24,0 0 152,0 0-272,3-3-1880,-3 3 2152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5:51.654"/>
    </inkml:context>
    <inkml:brush xml:id="br0">
      <inkml:brushProperty name="width" value="0.06999" units="cm"/>
      <inkml:brushProperty name="height" value="0.06999" units="cm"/>
      <inkml:brushProperty name="color" value="#3165BB"/>
    </inkml:brush>
  </inkml:definitions>
  <inkml:trace contextRef="#ctx0" brushRef="#br0">229 62 2800,'0'0'0,"0"0"488,0 0-328,0 0-160,-1-1 176,-1-2 16,1 0 56,-1 0 8,2 3-256,-1-3 272,-1 0 25,1-1 15,0 0-16,1 4-296,-2-5 288,1 1-16,-1 0-48,1 1-8,1 3-216,-3-3 192,0 0-24,0 0 16,0 1-8,3 2-176,-4-3 168,0 1 0,-1 1 8,1-1 24,4 2-200,-6-1 200,1 0 40,-1 1-16,0 0 8,6 0-232,-5 0 240,-1 0-8,-7 0 25,9 2-1,4-2-256,-13 3 288,9 2-72,-9-1 0,8 7-32,5-11-184,-12 3 112,7 9 8,-6-8-48,7 10-24,4-14-48,-6 4 64,-6 11-24,8-11 0,-2 9 16,6-13-56,-5 4 24,-1 10 8,0-9 8,2 8-8,4-13-32,-4 4 48,-1 9 8,2-9-24,1 9 40,2-13-72,-2 3 72,2 8 24,0-8 0,0 1 0,0-4-96,0 12 88,0-9 24,4 1 0,1-1 16,-5-3-128,4 3 112,0 0-32,8-3 16,-9 0-32,-3 0-64,11 0 64,-8 0 0,8 0-24,-8-2-8,-3 2-32,12-1 48,-9-2 0,8-1 8,-8-1-56,-3 5 0,11-4 8,-8 0-8,1-1-32,1 1-16,-5 4 48,11-4-144,-8 0-96,1-1-136,1 1-176,-5 4 552,4-4-760,0-1-272,0 1-249,1 0-175,-5 4 1456,4-4-1408,0-1 263,1 2 393,-3 0 336,-2 3 416,3-2-208,0-1 88,0 0-64,-3 1-2072,0 2 2256</inkml:trace>
  <inkml:trace contextRef="#ctx0" brushRef="#br0" timeOffset="1">382 22 3136,'0'0'0,"0"0"256,0 0-256,0 0 312,0 0 144,-2-1 169,1-1 143,1 2-768,-1-1 912,-1-1 32,1 1 24,-1-1-40,2 2-928,-3-1 825,1 1-121,-1 0-136,0 0-104,3 0-464,-3 0 344,0 0-32,0 0-80,0 0-88,3 0-144,-2 0 144,-1 0-72,0 0 0,1 0-24,2 0-48,-1 0 0,0 3 24,-1 1-24,1 0 8,1-4-8,-2 5 32,1-1-24,-1 0-16,1 1-8,1-5 16,-1 12 0,-1-9 0,1 9 32,-1-9-16,2-3-16,-1 11-16,-1-8 8,2 8 0,0-8 8,0-3 0,0 12 32,0-10-8,0 10-8,0-9 40,0-3-56,0 11 32,0-8 0,0 1 8,0 1 0,0-5-40,0 11 64,0-8 8,0 0-8,0 1 0,0-4-64,3 4 16,0 1 24,0-2 40,0-1-40,-3-2-40,3 0 105,1 0-65,0 0 16,1 0-8,-5 0-48,4 0 32,0 0 0,0 0-16,1 0 0,-5 0-16,4-1 48,0-2-8,1 0 0,-1-1-16,-4 4-24,11-4 24,-8-1-16,0 1 0,1 0 8,-4 4-16,5-6-16,-1 0 0,0 1-32,1-1 16,-5 6 32,4-6-16,0 0 0,0 1 16,1-1-16,-5 6 16,4-6 0,0 1-32,1-1 8,-1 0 16,-4 6 8,4-6-48,0 1 8,-1-1 8,0 2-32,-3 4 64,3-5-48,0 1 0,0 0 15,0 1-15,-3 3 48,2-3-32,1 2-8,0-1-32,0 1 40,-3 1 32,3-2-40,0 2 8,0 0 16,-1 0 0,-2 0 16,0 0-8,3 0 8,-3 3 16,3 2 24,-3-5-40,0 4 64,3 0-32,-3 0 16,0-4-48,3 5 48,-3-1-16,3 0 24,-3 1-31,3-1-1,-3-4-24,0 4 16,2 0-16,-2 1 16,3-1 0,-3-4-16,0 11 0,3-8 0,-3 0-8,0-3 8,3 4-40,-3 1-33,3-1-55,-3 0-136,0-4 264,3 5-416,-3-1-208,3 0-160,-1 1-224,-2-5 1008,3 4-1200,0 0-161,0-1-95,0 0 112,-3-3 1344,3 3-1017,0 0 345,1-1 304,0 1 216,-4-3 152,5 0-104,-1 3 8,0-3 0,-1 0-48,-3 0 144,3 0-2136,-3 0 2136</inkml:trace>
  <inkml:trace contextRef="#ctx0" brushRef="#br0" timeOffset="2915">1047 122 3008,'0'0'0,"-2"0"248,2 0-248,-1 0 144,1 0 48,0-1 104,-2-1 184,2 2-480,0-1 681,-1-1 151,1 1 104,0-1-16,0 2-920,0-1 880,0 0-23,0 1-89,0-2-40,0 2-728,-1-1 648,1-1-64,0 2-96,0 0-56,0 0-432,0-1 368,0 1-48,0 0-47,0 0-49,0 0-224,0 0 144,0 0-56,0 0-64,0 0 8,0 0-320,0 0 616,0 0-256,0 0 8,0 0-72,0 0-496,0 0 1016,0 0-544,0 0 0,0 3 40,0-3-24,0 4-32,0 0 32,0 1-24,0-1-8,0-4 32,0 13 24,0-10-16,2 8 16,-2-7-16,0-4-8,3 13 0,0-8 16,0 7-40,0-7 48,-3-5-24,3 13 8,-3-11-8,3 10 0,-3-9 8,0-3-8,2 11 0,-2-8 32,3 8 0,-3-8-8,0-3-24,3 12 48,-3-9-32,0 1 32,0 0-8,0-4-40,0 4 96,0 1-40,0-1 32,0 0 24,0-4-112,0 3 88,0 0 32,0 0-24,0 0-40,0-3-56,0 0 56,0 0 0,0 0 0,3 0-8,-3 0-48,0 0 8,3 0 8,-3-2 0,3-1 8,-3 3-24,0-4 24,3 0-16,-3 0-40,2-1 24,-2 5 8,3-4-48,0 0-8,0-1 32,0 1-48,-3 4 72,3-6-48,0 1 24,-1-1-32,1 0 80,-3 6-24,3-5-24,0-1-16,1 2 64,1-2-64,-5 6 40,4-4-16,0-1 24,1 1-48,-1 0 0,-4 4 40,4-5-16,0 1-56,1 1 56,-1 0-24,-4 3 40,4-2-48,1 0 16,-1 1-8,0-1 8,-4 2 32,4-1 0,1-1-16,-1 2 16,0 0-16,-4 0 16,5 0-24,-1 0 8,0 0-32,0 0 40,-4 0 8,5 0-24,-1 0-8,0 0 24,1 3 8,-5-3 0,2 0 0,1 3 0,0 0 0,0 0-16,-3-3 16,3 3 32,0 0-48,0-1 32,-1 1-24,-2-3 8,3 3-24,0 0 24,0 0-16,-3 0 48,0-3-32,3 3 0,-3-1 16,3 1 32,-3 0-72,0-3 24,3 3 16,-3 0-16,2 0-16,-2-3 40,0 0-24,0 3 72,0-3-16,0 2 24,0-2-40,0 0-40,0 3 32,0-3 16,0 0-16,0 0 24,0 0-56,0 0 8,0 0 32,0 0-24,3 0-32,-3 0 16,0 0 40,3-1-40,-3-1 24,0 0-16,0 2-8,3-3-8,-3 0 16,3 0-8,-3-1 32,0 4-32,3-5-8,-3 1 16,3 0 8,0 0-32,-3 4 16,2-5-8,1 1 8,0 0-24,0-1 16,-3 5 8,3-4 24,0 1-24,0 0 8,1 1 16,-4 2-24,4-3 0,-1 0-16,0 0 32,1 0-16,-4 3 0,3-3 8,0 2 8,0-1-32,0 1 40,-3 1-24,2-1 8,1-1-16,0 2 16,0 0-24,-3 0 16,3 0 0,0 0-16,0 0 16,-1 0 16,-2 0-16,3 0-16,0 3 16,0-3 24,0 3-56,-3-3 32,3 3 0,0 0 8,-1 1-40,1 0 64,-3-4-32,3 4-24,0 1 24,0-1-8,0 0 0,-3-4 8,3 5 0,-1-1 0,1 0 16,0 0-16,-3-4 0,3 5-16,0-1-32,0 0-48,0 1-96,-3-5 192,2 4-272,1 0-176,0 0-160,0 1-137,-3-5 745,4 4-888,1 0-144,-1 1-248,0-1-177,-4-4 1457,4 4-1536,1 0 112,-1-1 351,0 0 377,-4-3 696,5 3-392,-1 0 200,0-3 96,1 3 8,-5-3 88,4 0-80,0 3-16,0-3-56,1 0-2008,-5 0 2160,0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5:55.887"/>
    </inkml:context>
    <inkml:brush xml:id="br0">
      <inkml:brushProperty name="width" value="0.06999" units="cm"/>
      <inkml:brushProperty name="height" value="0.06999" units="cm"/>
      <inkml:brushProperty name="color" value="#3165BB"/>
    </inkml:brush>
  </inkml:definitions>
  <inkml:trace contextRef="#ctx0" brushRef="#br0">210 203 3016,'0'0'0,"0"0"272,0 0 72,-2 0 184,1-1 209,1 1-737,-3-2 904,-1 1 72,-1-1-80,1 1-80,4 1-816,-4-3 704,-2 0-135,-5 0-73,6 0-96,5 3-400,-5-2 328,-7-1-72,8 1-72,-2 1-48,6 1-136,-11-2 112,6 1 0,0 0-32,-7-1 8,12 2-88,-4 0 56,-2 0-32,-5 0-16,6 3 0,5-3-8,-5 3 0,-7 1 24,9 0-8,-1 8-24,4-12 8,-6 3 0,1 8-8,-1-8-16,0 8 16,6-11 8,-5 3 0,0 9-8,1-8 8,0 9 0,4-13 0,-5 4 8,3 9-16,-1-10 16,1 8 24,2-11-32,-1 3 40,1 9 48,0-9 24,0 1 40,0-4-152,0 11 192,3-8 40,0 0 8,1 1-24,-4-4-216,4 5 216,0-3-16,1 1-8,6-3-31,-11 0-161,3 0 160,1 0-24,8 0-40,-9 0 40,-3 0-136,11 0 64,-8-1 24,8-1-32,-8-2-8,-3 4-48,12-4 48,-9 0-40,8-1 24,-8 1-40,-3 4 8,4-4-56,9-1-72,-10 1-104,-3 4 232,4-4-344,0 0-65,8-1-87,-9 1-56,-3 4 552,4-4-576,0-2-16,8 2-96,-12-1-64,0 5 752,4-4-857,0 0-79,1 0-8,-3-1 16,-2 5 928,3-4-896,0 0 112,0 1 159,0 0 177,-3 3 448,0-2-264,3 1 112,-3 0 72,3-1 0,-3 2 80,0-1-88,0 1-8,0 0-56,0 0-2016,0 0 2168</inkml:trace>
  <inkml:trace contextRef="#ctx0" brushRef="#br0" timeOffset="1">310 163 3160,'0'0'0,"0"0"336,0 0 112,0 0-448,0 0 632,0 0 137,0 0 63,0 0-16,0 0-3865,-2 0 6826,1 0-3185,1 0-104,0 0-144,0 0-344,0 0 249,0 0-57,0 0-72,0 3-24,0-3-96,0 0 80,0 3-32,0 0 0,0-1-24,0-2-24,0 3 16,0 0 24,3 0-16,-3 0 16,0-3-40,3 3 48,-3 1 32,2 7 40,-2-11 40,0 0-160,3 5 208,-3 6 40,3-11 8,-3 4 8,0-4-264,3 12 256,-3-9 16,3 1 16,-3 0 8,0-4-296,3 12 312,-3-12-24,0 4-40,0 0-16,0-4-232,0 5 176,0-1 1,0 0 15,0 1-32,0-5-160,0 4 168,0-1 16,0 0 16,0-1 48,0-2-248,0 3 280,0 0-32,0-3-32,0 3-40,0-3-176,0 0 144,0 0-8,0 0 16,0 0-72,0 0-592,0 0 1104,0 0-528,0 0 0,0-1 0,0 1-64,0-5 56,0 1-8,0 0-24,0-1 0,0 5-24,0-4 8,0 0 8,0 0-16,0-1 8,0 5-8,0-4 0,3-2 0,-3 1 0,2-1-8,-2 6 8,3-6 0,0 0 8,0 1-32,0-1 16,-3 6 8,4-6-48,0 0-8,1 2 0,-1 0-24,-4 4 80,4-4-80,1-1-24,6 1-48,-8 0-40,-3 4 192,4-3-248,0 0-48,8 2-24,-9-1-72,-3 2 392,4-1-392,0-1-24,8 2-25,-9 0 41,-3 0 400,4 0-376,0 0 16,8 0 88,-12 0 64,0 0 208,4 3-160,0-3 80,1 3-16,-1 0 0,-4-3 96,4 3-48,0 0 8,1-1 32,-2 1 16,-3-3-8,2 3-32,1 0 40,2 0-8,-3 0-16,-2-3 16,3 3 8,2-1-32,-1 1-8,0-3 32,-4 0 0,4 3 0,1-3 8,-1 3 16,0-3-8,-4 0-16,5 3 0,-1-3 8,0 3-8,0-3-8,-4 0 8,13 3 16,-10-3-16,9 0 24,-10 0-8,-2 0-16,12 0 8,-9 0-8,10 0 16,-9 0-16,-4 0 0,13 0-24,-9 0 24,9 0-16,-9-2 16,-4 2 0,13-1 0,-9-1 0,9-1-8,-8 1-8,-5 2 16,12-3-16,-7 0 0,6 0 0,-8 0 0,-3 3 16,11-3-8,-8 0-16,9-1 16,-9 0-16,-3 4 24,4-4-8,0-1-8,0 1 8,1 0 40,-5 4-32,4-3-8,0 0 8,-1 0 0,0 0-16,-3 3 16,0-3-8,0 1 0,0-1-8,0 0 0,0 3 16,0-3-16,0 2 16,0-1 0,-1 1-8,1 1 8,-3-2 0,-2 1-32,1-1 24,0 1 0,4 1 8,-4-1-16,-1 1-8,1 0 16,-2 0-16,6 0 24,-5 0-32,-1 0 24,0 0-8,0 2 24,6-2-8,-4 5 64,0-1 32,0 0 16,-1 1 40,5-5-152,-4 4 184,0 0 32,-1 0 80,1 8-8,4-12-288,-4 3 280,0 1 0,1 0-32,0 9 0,3-13-248,-2 3 224,1 8 33,0-8-25,-1 9-32,2-12-200,0 3 184,0 8 0,3-8-32,0 1 8,-3-4-160,4 12 168,8-9-48,-10 1 24,11 0-24,-13-4-120,5 4 104,9 1 32,-10-2-40,12-1 8,-16-2-104,4 0 88,13 0-8,-5 0-32,1 0-8,-13 0-40,12 0 40,1 0-40,0 0 32,0 0-8,-13 0-24,13 0-24,0-1-64,0 0-208,0-1-288,-13 2 584,12-1-912,1-2-393,0 1-511,0 1-561,-13 1 2377,13-1-2528,-2-2 584,2 1 663,-1-1 593,-12 3 688,11-1-2216,-11 1 2216</inkml:trace>
  <inkml:trace contextRef="#ctx0" brushRef="#br0" timeOffset="969">1405 244 2312,'0'0'0,"0"0"0,0 0 2521,-2 0-1257,1 0 48,-2 0-152,3 0-1160,-4 0 977,0 0-121,-1 0-64,1-1-40,4 1-752,-4 0 664,-1 0-104,3 0-120,-1 0-136,3 0-304,-3 0 177,0 0-97,2 0-64,-1 0-32,2 0 16,-1 0-16,-1 0 8,2 0-16,0 0 24,0 0 16,0 4-40,3 1 16,0-1 16,-3-4-8,4 4-24,1 1 24,-1-1 16,0 0-32,-4-4 16,4 12 16,1-10-40,-1 3 48,0-1-16,-4-4-8,5 11-8,-1-8-8,0 2-49,-1-1-7,-3-4 72,3 4-112,0 0-136,0 1-144,-1-1-208,-2-4 600,0 4-848,3 1-328,-3-1-425,3-1-263,-3-3 1864,0 3-1736,0-1 471,0 1 481,0 0 296,0-3 488,0 0-2232,0 0 2232</inkml:trace>
  <inkml:trace contextRef="#ctx0" brushRef="#br0" timeOffset="1356">1329 7 5553,'0'0'0,"-1"0"1280,-1 0-448,-1-1-360,0-1-280,1 1-128,2 1-64,-2-2-8,1 1 0,-1 1-64,1 0-136,1 0 208,-2 0-440,1 0-304,1 0-296,0 0-16,0 0 1056,0 0-817,0 0 257,3 0 296,0 0 112,-3 0 152,4 0-280,0 0-1864,-4 0 2144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5:59.047"/>
    </inkml:context>
    <inkml:brush xml:id="br0">
      <inkml:brushProperty name="width" value="0.06999" units="cm"/>
      <inkml:brushProperty name="height" value="0.06999" units="cm"/>
      <inkml:brushProperty name="color" value="#3165BB"/>
    </inkml:brush>
  </inkml:definitions>
  <inkml:trace contextRef="#ctx0" brushRef="#br0">5 521 3072,'0'0'0,"0"0"440,0 0-440,0 0 512,0 0 201,0 0 199,0 0 136,0 0-4233,0 0 7434,-1 0-3177,-1 0-79,1 0-121,1 0-128,0 3-152,0-3-80,0 2-96,0-2-96,0 3-40,0-3-96,0 3-56,0 0-32,0 0-48,0 0-23,0 1 23,0-4-48,0 4 0,0 8 32,0-9-8,3 1-24,-3 0 8,2 8-8,-2-9 16,3 1 0,-3-4-16,0 4 32,3 8-40,-3-10 8,3 3 0,-3-5 0,0 4 0,3 7 40,-3-11-16,0 5 8,0-5-32,0 4-16,0 0 32,0 1 16,0-3 32,0-2-64,0 3 96,0 0 0,0 0-16,0-3 0,0 0-80,0 3 40,0-3 0,0 0-8,0 0-32,0 0 24,0 0-32,3 0-8,-3-2 8,0 2 8,3-2-32,-3-3 40,2 1-40,-2 0 0,0 4 32,3-5-40,0 1-56,0 0 24,0 0 8,-3 4 64,3-5-64,1 0 32,0-1-16,1 2 16,-5 4 32,4-5 0,0 1-48,0 0 32,1-1-24,-5 5 40,4-4-48,0 0 16,1 0-24,6 1-1,-11 3 57,3-3-8,1 0-32,0 2 8,8-1 24,-12 2 8,3-1-48,1-1 40,0 1-32,1 1 40,-5 0 0,4 0-8,0 0-40,1 0 64,-1 0-48,-4 0 32,4 0-8,-1 0 8,0 3-48,0 0 40,-3-3 8,3 2 0,-1 1 0,1 0 8,0 0-16,-3-3 8,0 3 0,3 0-8,-3 0 8,3-1-8,-3-2 8,0 5 0,3 6 0,-3-8-16,3 1 8,-3-4 8,0 5-8,2-1-16,-2 0-8,3 0-88,-3-4 120,0 5-328,3-1-184,-3 0-192,3 1-216,-3-5 920,0 4-1080,3 0-249,-3 0-151,3 1 24,-3-5 1456,3 4-1185,-1 0 385,1-1 328,-3-3 472,0 3-256,3 0-48,0 0-1800,-3-3 2104</inkml:trace>
  <inkml:trace contextRef="#ctx0" brushRef="#br0" timeOffset="1">224 281 2848,'0'0'0,"-2"0"136,1 0-48,-2 0-16,0 0 0,3 0-72,-3 0 120,-1 0 48,0 0 64,1-2 72,3 2-304,-4-1 336,1-1 33,0 1 7,0 1 8,3 0-384,-3 0 408,0 0 32,0 0 40,1-2-8,2 2-472,-3 0 464,1 0-32,1 0-80,-1-1-56,2 1-296,-1 0 248,0-1-80,1-1-39,0 1-25,0 1-104,0-2 56,2 1 8,1-1-32,2 1-16,-5 1-16,4-1 56,7-1-56,-8 1 0,10-1 24,-13 2-24,4-1 0,11-2 16,-11 0 16,12 0-16,-16 3-16,4-4 0,13 0 16,-6-1 32,1 1-40,-12 4-8,11-4 32,1 0-32,-1-1 0,1 1 24,-12 4-24,4-4 8,12-1 24,-12 1-8,12-7-16,-16 11-8,4-5 16,12 0 0,-12-7 16,12 8-16,-16 4-16,4-6 8,12-5 16,-12 6-8,9 0 0,-13 5-16,4-12 24,8 8 16,-10-7-16,3 6 24,-5 5-48,11-5 40,-8-7-32,0 8 24,0-2-8,-3 6-24,3-11 48,-1 8 24,1-1-16,-3-2 0,0 6-56,0-6 40,0 0-16,0 2 24,0 0 8,0 4-56,-3-4 40,-1-1 8,0 1-32,0 0-8,4 4-8,-5-3 8,1 0 16,0 0-8,-8 2-8,12 1-8,-4-2 24,-2 1 0,-5-1 24,7 2 40,4 0-88,-6 0 112,-6 0 32,8 0 48,-2 3-16,6-3-176,-11 4 240,7 1 48,-2-1 64,-5 0 72,11-4-424,-3 5 384,-2-1-8,0 7-55,-1-8-57,6-3-264,-6 12 288,2-8 8,0 10-16,-1-9 16,5-5-296,-4 15 264,1-10-8,0 10-16,1-3-40,2-12-200,-3 11 224,1 1-48,1-1 16,-1 2-32,2-13-160,-1 16 160,1-1 32,0 1-16,0 0 0,0-16-176,0 16 152,0-1 32,0 1-8,0 0-32,0-16-144,0 15 137,0 4-9,0 0-40,0-1 32,0-18-120,3 19 112,-3-1-64,3 2 0,-3 0 8,0-20-56,3 20 48,-1 3 24,1-1 0,2-2-48,-5-20-24,2 18 16,3 1 8,-2 0-24,1-2 48,-4-17-48,4 17 24,0-1 32,1-1-32,-1 0-40,-4-15 16,11 14 24,-11 0-8,5 0 8,-1-1 24,-4-13-48,4 13 24,1-8-8,-3 9 8,1-10-16,-3-4-8,3 4 32,0 8-8,0-9 24,0 0-40,-3-3-8,0 4-32,3-1-80,-3 0-88,2-3-144,-2 0 344,0 2-496,3-2-201,-3 0-231,3 0-280,-3 0 1208,0 0-1616,0 0-433,0 0-527,0 0-33,0 0 11459,0 0-19764,0-1 9537,0 0 665,0-4 384,0 5 328,0-4-2144,0 4 2144</inkml:trace>
  <inkml:trace contextRef="#ctx0" brushRef="#br0" timeOffset="2">521 496 4088,'0'0'0,"0"0"1129,0 0 207,0 0-1336,-1-1 1328,-1 0-184,-1-2-279,-1 0-217,4 3-648,-4-3 488,-1 0-96,1 0-56,0 2-88,4 1-248,-4-2 160,-2 1-48,-6 0-64,8-1-8,4 2-40,-6-1 32,-5-1 0,7 1-24,-8 1-40,12 0 32,-4 0-8,-10 0-8,8 0-16,-8 0-16,14 0 48,-6 0-112,-10 0-40,5 3-72,-1 0-88,12-3 312,-11 2-400,0 1-56,-1 0-96,1 0-32,11-3 584,-12 3-657,1 0-79,5 0-32,-8-1 0,14-2 768,-6 3-744,-8 0 88,9 0 127,-7 0 73,12-3 456,-5 3-336,-6 0 88,9-1 48,-2 1 72,4-3 128,-3 3-96,2 0 0,-1 0-24,2 0-32,0-3 152,0 3-2176,0-3 2176</inkml:trace>
  <inkml:trace contextRef="#ctx0" brushRef="#br0" timeOffset="3">660 601 3032,'0'0'0,"0"0"160,0 0-160,0 0 128,0 0 8,0-2-16,0 1-24,0 1-96,0-1 64,3-1-16,-3 1 0,2-2-24,-2 3-24,0-3 32,3 0-16,-3 0 8,3 0-24,-3 3 0,0-2 8,3-1 0,-3 0-8,3 0 16,-3 3-16,0-3 40,3 0 16,-3 2 40,0-1 56,0 2-152,0-1 224,0 0 57,0-1 111,0 1 80,0 1-472,-2-2 568,-2 1 64,0-1 8,-1 2-32,5 0-608,-5 0 592,-7 0-24,8 0-7,-2 0-25,6 0-536,-11 0 488,8 0-72,-3 0-56,6 0-360,-5 0 304,-1 0-48,0 0-40,0 3-32,6-3-184,-5 0 128,-1 3-24,2-3-24,-1 3-32,5-3-48,-4 3 48,0 0-24,0 0-8,1-1 8,3-2-24,-3 3 16,1 0 16,1 0 0,1 0-16,0-3-16,0 3 48,0 0-24,0-1 16,0 1 48,0-3-88,4 3 48,1 0 24,-1 0 32,0-3 8,-4 0-112,4 3 160,1-3-40,-1 3 33,7-3-33,-11 0-120,3 2 112,2-2-8,-1 0-32,7 0-8,-11 0-64,3 0 48,1 0 16,1 0-16,6 0 0,-11 0-48,0-1 32,4 0-32,1-1 32,-1 1-32,-4 1 0,4-2-24,1-1-48,-1 1-112,0-1-96,-4 3 280,4-3-385,1 0-103,-1 0-40,0 0-40,-4 3 568,5-3-608,-1 1-64,0-1-48,-1 0-16,-3 3 736,3-3-689,0 0 65,0 0 56,0 2-8,-3 1 576,2-2-640,-2 1-128,3 0-8,-3-1 63,0 2 713,3-1-544,-3-1 200,3 1 152,-3 1 80,0 0 112,0 0-88,0 0-24,0 0-32,0 0-1984,0 0 2128</inkml:trace>
  <inkml:trace contextRef="#ctx0" brushRef="#br0" timeOffset="464">857 575 3256,'0'0'0,"-1"0"496,1 0-496,-2 0 672,-1 0 177,0-1 143,1-1 8,2 2-1000,-2-1 984,1-1-104,-1 1-119,1 0-121,1 1-640,-2 0 456,1 0-136,0 0-128,-1 0-96,2 0-96,0 0 64,0 0-24,0 0-32,0 0 0,0 0-128,0 0 248,3 0-104,1 0-16,1 2 8,-3-2-24,3 3 8,-1 0-8,0 1 0,1 1 16,-2-1-8,-1 0-8,1 1 8,0-1 0,0 0 16,0 0-8,-3-4-8,3 5 48,0-1 64,-3 0 16,2 1 72,-2-5-200,0 4 232,3 0 32,-3 0 8,3 1 32,-3-5-304,0 4 256,0 0 64,0 1-15,0-1-33,0-4-272,0 3 336,0 0-24,0-1 40,0 1 56,0-3-408,0 3 416,0 0-8,0-3-32,0 3-16,0-3-360,0 0 344,0 0-64,0 0 24,0 0-56,0 0-1424,0 0 2569,-1-2-1185,-1 1-56,2-3-8,0 4-144,0-5 144,0 1-32,0 0 16,0 0-56,0 4-72,0-5 64,0 0-48,0-1 8,0 0 8,0 6-32,0-6-24,0 1 24,0 0 0,3 1-32,-3 4 32,3-4-56,1 0 32,1-1-72,6 1-64,-11 4 160,3-4-376,10-1-249,-9 1-327,12 1-488,-16 3 1440,11-3-1976,1 2-945,-1 0-480,0-1 817,-11 2 2584,13-1-1777,-1 1-311,-1 0 752,-11 0 1336</inkml:trace>
  <inkml:trace contextRef="#ctx0" brushRef="#br0" timeOffset="1290">1110 595 2800,'0'0'0,"0"0"576,0 0-576,0 0 600,0 0 265,0 0 271,0 0 104,0 0-5081,0 0 8874,0-1-3936,0-1-73,0 1-56,0 1-968,0-2 880,0 2-96,0-1-144,0 1-135,0 0-505,0-1 368,0 1-72,0 0-80,0 0-80,0 0-136,3 0 136,-3 0-48,0 0 8,0 0 8,0 0-104,0 0 64,3 0-8,-3 0-24,0 0 0,0 0-32,3 2 72,-3 1-32,0 0-16,3 1-8,-3-4-16,0 5 0,2-1-16,-2 7-8,3-8 24,-3-3 0,0 5 16,3-1-8,-3 7 8,3-8-16,-3-3 0,0 4 0,3 9 0,-3-10 0,3 9 8,-3-12-8,3 2 0,-1 10 24,1-9-40,0 8 16,-3-11 0,3 3 16,0 1-16,-3 8 8,3-12 16,-3 0-24,0 4 0,3 0 32,-3-1 16,2 0 40,-2-3-88,0 3 104,3 0 8,-3-3-32,3 0-24,-3 0-56,0 0 32,0 0-8,0 0-8,0-2 8,0 2-24,0-2 40,3-3-16,-3 1 8,3 0-16,-3 4-16,0-5-16,3 1 16,-3 0 48,3-1-24,-3 5-24,0-4 0,2 0 8,-2 0-24,3-1 16,-3 5 0,3-4 8,0 0-16,0-1-16,0 1 8,-3 4 16,3-4-40,1 0-8,0-1-32,0 1 0,-4 4 80,5-4-80,-1 1-32,-4 3 112,4-3-96,8 0 0,-9 0-16,0 0 64,1 2-8,0 0 48,-4 1 8,4-2-24,8 1 8,-12 1-16,4 0-8,-4 0 40,4 0-48,1 0 24,-1 0 24,-1 0 0,-3 0 0,3 0 0,0 0-32,-1 3 32,1-3 0,-3 0 0,0 2 0,3-2 0,-3 3 8,3 0-8,-3-3 0,0 3 24,3 0-24,-3 0-32,0 0 24,0-3 8,0 2 0,0 1 0,0 0 32,0 0-32,0-3 0,0 0 8,0 3-32,0-3 8,0 3 16,0-3 0,0 3 8,0-3 0,3 2 8,-3-2-16,3 3 8,-3-3 24,2 0-8,-2 0-24,3 0 16,0 0-40,0 0 0,-3 0 24,3 0-8,0 0-16,0-1 8,-1-1 0,-2 2 16,5-1-48,-1-2 24,0 0-16,1 0-16,-5 3 56,4-2-24,0-1-32,0 0 32,1 0 16,-5 3 8,4-3-8,0-1 8,1 0-24,-1 1 0,-4 3 24,4-5 0,1 3 0,-1-1 0,-1 0 0,-3 3 0,3-3-8,-1 0 8,1 0 24,0 0-40,-3 3 16,3-1 32,0 0-16,0-1-16,0 1 8,-3 1-8,2-2 8,-2 1-8,3 1 0,-3 0-8,0 0 8,3 0-8,0 0 16,0 0-8,-3 0 24,0 0-24,3 0 0,0 3-16,-3 0 32,2-1-16,-2-2 0,3 3-16,-3 0 16,3 0-8,0 0 16,-3-3-8,3 3-8,-3 0 8,3 1 0,0 0-24,-3-4 24,2 4-32,1 8-24,0-12-64,0 4-96,-3-4 216,3 12-352,0-12-200,0 4-201,-1 0-151,-2-4 904,5 4-1016,-1 1-152,0-1-145,1 0-127,-5-4 1440,4 5-1528,0-1 184,0 0 391,8-1 345,-12-3 608,3 3-296,1 0 160,0 0-8,8-3-504,-12 0 648,3 2-1656,-3-2 1656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6:01.879"/>
    </inkml:context>
    <inkml:brush xml:id="br0">
      <inkml:brushProperty name="width" value="0.06999" units="cm"/>
      <inkml:brushProperty name="height" value="0.06999" units="cm"/>
      <inkml:brushProperty name="color" value="#3165BB"/>
    </inkml:brush>
  </inkml:definitions>
  <inkml:trace contextRef="#ctx0" brushRef="#br0">172 326 2696,'0'0'0,"0"0"256,0 0 32,-2-1 168,1 0 200,-1-1 209,1 1 111,-2-1 16,-1-1-96,0 2-144,4 1-752,-5-1 569,1-1-169,0 1-120,-1-1-104,5 2-176,-4-1 144,-2-1-40,1 1-32,-1 1 0,6 0-72,-6 0 72,0 0 8,1 0 32,-1 0 0,6 0-112,-6 3 128,1 0 16,-1 1-24,2 0-16,4-4-104,-6 5 128,2-1-16,-1 0 16,1 0 24,4-4-152,-4 5 160,-1-1 24,1 0-16,-2 1 8,6-5-176,-4 11 168,0-8 24,0 1 16,-1 0-40,5-4-168,-4 5 208,1-1 8,0 0-23,2 1 15,1-5-208,-2 4 208,1 0-32,0 0 0,-1 1-16,2-5-160,0 4 176,0-1-56,0 0 0,0 0-24,0-3-96,3 0 120,1 2-48,1-2-8,-1 0-24,-4 0-40,11 0-8,-8 0 56,9 0-16,-10 0-8,-2 0-24,12-1 72,-9-3-56,10-1 8,-9 1-8,-4 4-16,13-4-40,-9 0 40,9-1-24,-10 1-24,-3 4 48,11-4 16,-8-2-72,8 0 0,-8 1-8,-3 5 64,12-6-128,-9 2 56,1-2-16,0 2 8,-4 4 80,12-6-96,-12 2-8,4-1 16,0 1-8,-4 4 96,5-4-96,-1-1 0,-1 1 0,0 0 0,-3 4 96,2-4-96,1 1-8,0 0-16,0 1 0,-3 2 120,0-1-112,3 0 7,-3-1 9,3 1 16,-3 1 80,0 0-64,3 0 0,-3 0 32,2 0 16,-2 0 16,0 0-24,3 0 8,-3 4 24,3 0-32,-3-4 24,0 5-16,0-1 0,0 0-8,0 0 24,0-4 0,0 5-24,0-1 16,0 0 8,0 1 0,0-5 0,0 4 0,0 0 16,0 0 0,0 1-8,0-5-8,0 4 16,0 0 8,0 8-24,0-12 0,0 4 0,0 0-8,3 1-8,-3-5 16,0 4-16,3 0-24,0 0-160,0 1-264,-3-5 464,2 4-768,1 0-264,2 1-200,-1-3-153,-4-2 1385,4 3-1432,0 0 16,8 0 223,-9-3 385,-3 0 808,4 0-496,0 0 248,8 0 144,-9 0 16,-3 0 88,2 0-96,3-1-8,-1-1-1792,-4 2 1896</inkml:trace>
  <inkml:trace contextRef="#ctx0" brushRef="#br0" timeOffset="1">399 73 2456,'0'0'0,"0"0"272,0 0-272,0 0 160,0-3 48,0-1 136,0 0 192,0 4-536,0-4 737,0 1 103,0 0 32,0 0-120,0 3-752,0-3 656,0 0-64,0 2-40,0-1 57,0 2-609,0-1 600,0 0 32,0-1-56,0 2-32,0 0-544,0 0 488,0 0-40,0 3-56,0 0 8,0-3-400,0 3 377,0 1-9,0 0-16,0 1-40,0-5-312,0 4 320,0 9-80,0-10-8,0 8 0,0-11-232,0 3 208,0 8-16,0-6 0,0 9-8,0-14-184,0 4 160,-1 12 0,1-5-32,-2 1-24,2-12-104,-1 11 104,1 1-8,-2-1-24,2 1-16,0-12-56,0 11 48,0 0-24,0 1 40,0-1-8,0-11-56,0 12 24,0-1 8,0 1-8,0-1-8,0-11-16,0 12 24,3-8 0,0 12-48,0-12 0,-3-4 24,3 16-64,0-12-64,1 10-96,0-10-232,-4-4 456,12 13-672,-10-8-240,10 6-208,-9-8-185,-3-3 1305,11 11-1488,-8-8-248,8 1-177,-8 1 9,-3-5 1904,5 11-1569,-1-11 529,7 3 464,-8 0 320,-3-3 256,5 3-144,-1-3-40,0 0-1728,-4 0 1912</inkml:trace>
  <inkml:trace contextRef="#ctx0" brushRef="#br0" timeOffset="2">532 213 3616,'0'0'0,"-1"0"968,-2 0-31,-3 0-153,6 0-784,-11-1 600,5 1-112,-8 0-88,8 0-112,6 0-288,-16 0 200,5 0-96,-1 0-24,1 0-40,11 0-40,-6 0 16,-8 0-40,8 0-112,-8 3-144,14-3 280,-6 0-472,-7 3-168,9-3-104,-9 3-64,13-3 808,-4 2-736,-2 1 95,-5 0 161,9 0 176,2-3 304,-4 3-184,1 0 104,0 0 32,2-1 16,1-2 32,0 3-32,0 0-8,0 0 0,0 0-8,0-3 48,4 3-32,7-3-16,-8 3 8,2-3-16,-5 0 56,12 2-64,-7-2-24,9 3-208,-10-3-1456,-4 0 1752</inkml:trace>
  <inkml:trace contextRef="#ctx0" brushRef="#br0" timeOffset="3">566 251 2376,'0'0'0,"0"0"184,0 0-80,0 0-104,0 0 96,0 0 40,3 0 96,-3 0 144,0 0-376,3 0 528,-3 0 96,3 0 89,-3 0-9,0 0-704,3 0 704,-3 0 8,3 0-16,-3 0-32,0 0-664,2 0 649,-2 0-41,3 0-48,-3 0-32,0 0-528,3 2 480,-3-2-56,3 3-40,-3 0-64,0-3-320,3 3 232,-3 0-40,3 0-72,-3 0-24,0-3-96,0 2 72,0 3-32,0-1 8,3 8-40,-3-12-8,0 2 24,0 3 16,0-1-24,0 7 24,0-11-40,0 3 40,0 2-24,0-1 16,0 9 0,0-13-32,0 3 32,0 1 0,0 9-8,0-10-8,0-3-16,0 4 24,0 7 0,0-8-16,0 1-40,0-4 32,0 5-96,0 6-152,2-11-264,-2 4-424,0-4 936,3 5-1464,0-1-641,0-1-247,0 0 535,-3-3 1817,3 3-1248,1-1 584,0-2-1400,-4 0 2064</inkml:trace>
  <inkml:trace contextRef="#ctx0" brushRef="#br0" timeOffset="4">729 3 4392,'0'0'0,"0"0"1233,0 0-329,0 0-904,-1-1 360,1-1-272,0 2-112,0 0-64,0 0 88,0 0-416,0 0-512,0 0-137,0 0 105,0 0 4329,0 0-7434,0 0 1809,0 0 2256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6:05.213"/>
    </inkml:context>
    <inkml:brush xml:id="br0">
      <inkml:brushProperty name="width" value="0.06999" units="cm"/>
      <inkml:brushProperty name="height" value="0.06999" units="cm"/>
      <inkml:brushProperty name="color" value="#3165BB"/>
    </inkml:brush>
  </inkml:definitions>
  <inkml:trace contextRef="#ctx0" brushRef="#br0">99 405 1008,'0'0'0,"0"0"688,0 0-384,0 0-152,0 0-152,0 0 104,0-1-24,3-1-8,-3 1 0,0 1-72,3-2 64,-3 1-8,3-1 8,-3 1 0,0 1-64,2-1 64,-2-1 24,0 1 40,3-1 48,-3 2-176,0-3 240,0 1 64,0-1 56,0 1 56,0 2-416,0-3 473,0 1 23,0 0 8,0-1-16,0 3-488,0-1 448,0-2-48,0 0-48,0 2-40,0 1-312,-1-3 320,-1 1-32,1 0-16,0 0 0,1 2-272,-3-1 233,0-1-33,0 1 0,0-1-16,3 2-184,-4-1 176,-1 0-40,0-1-40,-1 1-24,6 1-72,-6 0 40,1 0 0,-1 0-16,2 0 8,4 0-32,-5 0 0,1 3 16,0 1-24,-1 0-24,5-4 32,-4 4 0,0 1-16,0-1 24,-1 0-8,5-4 0,-4 5 0,0 6 0,1-8-8,0 1 0,3-4 8,-1 4 0,-1 8 0,1-9-8,-1 1 16,2-4-8,0 4 16,0 8 0,0-9 16,0 1-8,0-4-24,3 4 40,1 1 8,1-1 0,-1 0 40,-4-4-88,11 4 72,-8-1 8,9 0 8,-9 0-16,-3-3-72,11 3 64,-8-3 16,8 3-8,-8-3 0,-3 0-72,4 0 80,1 0-16,6 0 8,-8 0-8,-3 0-64,4 0 56,1 0 16,-1-2-40,0-1-8,-4 3-24,5-2 0,-1-1-32,0 0-64,-1 0-104,-3 3 200,3-3-336,0 0-152,-3 0-168,0 1-177,0 2 833,0-3-1000,0 0-152,0 0-96,0 0 96,0 3 1152,0-3-913,-2 0 297,1 1 264,-1-1 152,2 3 200,-1-3-184,0 1-1776,1 2 1960</inkml:trace>
  <inkml:trace contextRef="#ctx0" brushRef="#br0" timeOffset="517">286 371 2864,'0'0'0,"-1"0"672,-1 0 112,2 0-784,-2 0 977,-1-2 63,0 1-64,0 1-64,3 0-912,-3 0 776,0 0-119,0 0-161,0 0-184,3 0-312,-2 0 192,0 0-88,1 0-64,-1 0 0,2 0-40,-1 0 16,1 0-8,0 0 8,0 0-8,0 0-8,0 0 16,0 4-8,0 0-16,0 1 8,0-5 0,3 4 0,0 0 0,-3 1 0,2-1-8,-2-4 8,0 4 8,3 0-8,-3 1-8,3-1 32,-3-4-24,0 4 16,0 1 8,0-1 56,0 0 48,0-4-128,0 5 152,0-1 72,0 0 16,0 0-16,0-4-224,0 5 264,0-1-32,0-1-40,0 0 0,0-3-192,0 3 176,0-1-8,0 1 16,0-3 0,0 0-184,0 3 168,0-3-32,0 3-32,0-3-31,0 0-73,0 0 40,0 0-8,3 0 8,0 0 8,-3 0-48,4 0 32,1 0-16,-1-1 8,0-1-24,-4 2 0,4-1 0,1-2 0,-1 0 0,0 0-8,-4 3 8,5-3-24,-1 0 16,0 1-8,0-1 16,-4 3 0,12-3 16,-12 0-16,4 0 0,0 0-16,-4 3 16,12-3-16,-12 1-8,4-1 16,0 0-8,-4 3 16,5-2-24,-1 1-24,0 0 16,1-1 16,-5 2 16,4-1-16,0-1 16,0 2 16,-4 0-16,5 0 8,-1 0-8,0 0 32,-1 0 8,-3 0-40,3 0 40,0 3 16,0 0 0,0 0-8,-3-3-48,2 3 56,1 0 8,0-1-32,0 3 8,-3-5-40,3 4 0,0 0 16,0 1-8,1 6-32,-4-11 24,4 3-8,0 1-48,1 8-136,-1-10-225,-4-2 417,4 12-832,1-9-512,6 10-608,-8-9-513,-3-4 2465,11 13-2176,-8-9 639,9 9 593,-8-10-976,-4-3 1920</inkml:trace>
  <inkml:trace contextRef="#ctx0" brushRef="#br0" timeOffset="2570">1224 8 1648,'0'0'0,"0"0"1808,0 0-1808,0 0 880,0-2 241,0 1 103,-1-1-96,1 2-1128,-2-1 960,1-1-111,-1 2-73,1 0-56,1 0-720,-1 0 656,-1 0-24,1 0-104,-1 0-48,2 0-480,-1 0 392,1 0-47,0 0-41,-2 0-48,2 0-256,0 3 224,-1 2-24,1-1-16,-1 7 16,1-11-200,-2 3 152,1 10 16,-1-9-16,1 15-40,1-19-112,-2 13 136,2 4-32,0 3-24,0 6 8,0-26-88,0 27 56,0 1-8,0 2-24,0 2-16,0-32-8,3 29 24,0-2 8,0 0-8,1-1 24,-4-26-48,5 24 32,-1-1-8,-1-2 24,1-1-40,-4-20-8,4 20 16,-1-4-8,0 0-8,0-1 0,-3-15 0,3 13 32,0 0 8,-1-1-16,1-8 8,-3-4-32,3 16 24,-3-12 8,3 7 8,-3-8-24,0-3-16,0 5 40,0-1 8,3 0 8,-3-1 0,0-3-56,3 3 56,-3 0-8,3-3 24,-3 3 8,0-3-80,2 0 72,1 0-72,-3 0-72,0 0 72,3 0-136,-3 0-56,3 0-96,-3-2-64,0 2 352,3-3-440,0-1-40,0 0-64,-1-1-16,-2 5 560,3-4-601,0-2 17,1 1 32,1-1 32,-5 6 520,4-6-424,0 0 72,8 1 112,-9-1 80,-3 6 160,4-4-104,0-1 56,8 1 32,-10 0-8,-2 4 24,5-4 16,-1-1 24,8 1 56,-10 0 72,-2 4-168,5-5 208,-1 1 40,7 1-16,-8 0-24,-3 3-208,5-2 192,-1 0-32,7 1-16,-8-1-8,-3 2-136,4-1 128,1-1-16,-1 1 8,0 1-32,-4 0-88,5 0 104,6 0-40,-11 0-32,4 0 8,-4 0-40,5 0-8,-1 0 32,0 3 8,0 1 0,-4-4-32,3 4 40,0 1 8,0-1-24,0 0 0,-3-4-24,3 5 24,-3-1-8,3 7 16,-3-8-8,0-3-24,0 4 48,0 1 16,0 6 0,0-8 17,0-3-81,-2 4 96,-1 1 0,-1-1 0,0 0-8,4-4-88,-5 4 80,-6 1 0,7-1-16,-2 0-16,6-4-48,-11 5 64,6-1 0,-8-1 0,9 0-8,4-3-56,-14 3 32,8-3 0,-8 2 0,8-2 0,6 0-32,-14 0 48,8 0-24,-8 0-24,9 0-16,5 0 16,-12 0-56,7 0-16,-6 0-48,7-1-48,4 1 168,-5-1-256,1-1-104,0 2-113,1-1-119,3 1 592,-2 0-696,2 0-72,0-2-40,0 2-72,0 0 880,5 0-913,6 0-71,-8 0 0,1 0 96,-4 0 888,12 0-776,-9 0 144,8 0 143,-8 0 105,-3 0 384,11 0-280,-6 0 72,8 0 64,-9 0 24,-4 0 120,13 0-104,-9 0 24,12 0 24,-12 0 24,-4 0 32,16 0-24,-12 0 16,12 0 0,-12 0 0,-4 0 8,16 0 0,-12 0 16,12 0 0,-12 0 24,-4 0-40,16 0 40,-12-1 0,12-1 0,-12 1-8,-4 1-32,16-1 32,-12-1-16,10 1-16,-14 1 0,5-2-8,8-1-8,-9 1 8,12-1 8,-16 3 0,4-3 8,10-2-8,-10 1-8,12 0 0,-16 4 8,4-4-16,12-1 16,-12 1 0,9 0 0,-13 4 0,5-5 8,7 1-16,-7 0 8,8 0 8,-13 4-8,4-5 16,7 1-16,-8 0 32,2 1-8,-5 3-24,11-3 64,-11 0 40,3 0 64,0 0 80,-3 3-248,0-2 328,0-1 72,0 0 105,0 0 71,0 3-576,0-3 656,-2 0 32,-1 0 0,-1 1-120,4 2-568,-6-3 512,-5 0-48,7 0-95,-2 2-9,6 1-360,-6-2 304,-5 1-48,6-1-72,1 2-24,4 0-160,-11 0 104,8 0-8,-1 0-16,-2 0-24,6 0-56,-6 0 64,0 5-24,1-1-8,-1 0 24,6-4-56,-6 4 24,2 1 16,0-1 24,-1 0-48,5-4-16,-4 5 24,0 6 8,0-8 0,1 1 24,3-4-56,-3 4 80,0 8-16,2-9-8,-1 1 0,2-4-56,-1 4 40,-1 1 8,1-1 24,1 0-56,0-4-16,0 4 32,0 1-16,3-1-16,0 0 64,-3-4-64,2 3 64,1 0-16,2 0-8,-1 0 0,-4-3-40,4 0 40,0 3-8,1-3 8,6 0 0,-11 0-40,3 0 40,1 0-16,1 0 40,6 0-24,-11 0-40,3 0 48,1-2-16,0-1-72,8 1-8,-12 2 48,3-5-72,1 1 8,7 0 0,-8-1-24,-3 5 88,5-4-64,6 0-24,-8-1-8,1 1 16,-4 4 80,5-4-96,6 0 8,-8-1 32,0 1-24,-3 4 80,4-4-64,0-1-8,1 1 8,-3 1 24,-2 3 40,3-3-40,0 1 0,0-1-16,0 0 0,-3 3 56,3-2-80,-3 1-16,3 0 16,-3-1-16,0 2 96,2-1-64,-2-1 8,0 2 24,0 0-8,0 0 40,0 0-40,0 0 24,0 0-8,0 0 0,0 0 128,0 0-240,0 3 104,0 0 16,0 0-8,0-3 24,3 3-16,-3 0-32,3-1 24,-3 1 0,0-3 24,3 5-16,-3-1 16,3 0-8,0 0-8,-3-4 16,3 5 0,-1-1-32,1 0 16,0 1 8,-3-5 8,3 2 0,1 1 16,1 0-16,-1 0 0,-4-3 0,11 3 0,-8 0 0,9 0 0,-10-3 0,-2 0 0,12 2 0,-9-2 0,10 0 16,-9 0-16,-4 0 0,13 0-8,-9 0 0,9 0-24,-9 0-16,-4 0 48,13-2-72,-9-3-32,9 1-56,-8 0-16,-5 4 176,12-5-208,-7 1 7,8 0 25,-9-2 8,-4 6 168,13-6-120,-9-5 8,7 7 16,-8-2 32,-3 6 64,12-11-64,-9 6 32,8 0 0,-8-7 0,-3 12 32,4-4-24,0-2 8,8-5 8,-12 6 16,0 5-8,4-5 16,1-7-8,-3 8 16,1 0 16,-3 4-40,3-6 72,-3 0 24,0 1 24,0-1 8,0 6-128,0-4 152,-1-1 16,-2 1 24,-1 0-7,4 4-185,-5-5 176,1 2-32,0 1-16,-1 0-24,5 2-104,-4-1 80,0 1 8,-2 0-16,0 0 0,6 0-72,-5 0 56,-1 0-16,2 3 8,-2-3-24,6 0-24,-4 2 32,-1 1-16,1 0-8,0 1-8,4-4 0,-5 5 32,1-1-24,0 0 0,0 1 16,4-5-24,-3 4 24,0 0 16,0 1 0,0-1 16,3-4-56,-1 11 64,-1-11 0,1 5 8,-1 6 16,2-11-88,0 0 88,0 4 8,0 1 8,0-1-8,0-4-96,0 4 88,0 8-16,3-12-16,2 4 8,-5-4-64,4 4 56,0 0-8,0 1 0,8-1 0,-12-4-48,3 4 24,1 8 16,7-12 8,-8 4-8,-3-4-40,5 4 40,6 8-8,-8-9 16,1-1 8,-4-2-56,4 5 72,8 6-24,-9-8 0,1 1-8,-4-4-40,4 5 32,8 6 0,-12-8-16,4 1 0,-4-4-16,4 5 16,1 6-8,-1-8-8,-1 1-8,-3-4 8,3 4 16,0 8 8,-1-9 0,-2 0 8,0-3-32,0 4 40,0 7-8,0-11 16,0 5 16,0-5-64,-1 4 56,-2 7 24,-1-11 0,0 5 8,4-5-88,-5 4 80,1 0 0,0 0-16,-1 1 16,5-5-80,-4 4 80,-2-1 8,1 0-16,-1 0-16,6-3-56,-6 2 48,0-2 8,1 3 0,0-3 9,5 0-65,-4 0 72,0 0-40,0 0 8,-1 0-8,5 0-32,-4 0 32,1 0-8,0 0-24,2-1-16,1 1 16,-2-3-32,1-1 16,1-1-24,0 1-16,0 4 56,0-4-24,3 0-16,0-1-9,0 0 1,-3 5 48,4-6-64,0 0 40,8 2 0,-10-2 16,-2 6 8,12-6-32,-9 1 16,8-1-24,-8 0 0,-3 6 40,13-5-48,-9-1-40,12 0 8,-12 0-8,-4 6 88,16-5-104,-12-1 48,12-5 32,-12 8 0,-4 3 24,16-5-24,-12 0 16,9-1-8,-9 0-16,-4 6 32,13-6-24,-8 1 0,7 0 0,-7 1 8,-5 4 16,13-4 16,-9 0-24,9-1-16,-10 1-8,-3 4 32,11-4-48,-8 1 32,1 0-8,8 0 16,-12 3 8,3-3-32,1 0 16,0 2-8,0 0 16,-4 1 8,5-2-8,-1 1-16,0-1-8,1 1 8,-5 1 24,4-2-32,0 1 8,-1 0 8,0-1 16,-3 2 0,0-1 16,3-1-24,-3 1 0,0-1 0,0 2 8,0-1-24,0 0 24,-2-1 0,-2 1 24,4 1-24,-4-2 16,-1 1-8,1-1 24,0 2-24,4 0-8,-4 0 24,-1 0 8,1 0-8,0 0 8,4 0-32,-6 0 72,0 0-16,1 0 0,-1 3 32,6-3-88,-4 3 72,-1 0 40,1 1 24,0 1 0,4-5-136,-5 4 160,1 0-16,0 0 0,-1 8 9,5-12-153,-2 3 144,-1 8-40,1-8 8,1 8-16,1-11-96,-2 3 80,2 9 16,0-9-8,3 8-32,-3-11-56,5 3 32,-1 8 8,7-8 8,-11-3-48,3 12 40,9-9 16,-9 8-24,9-8-8,-7 1 16,-5-4-40,15 4 8,-10 8-8,10-12 0,-10 4-80,-5-4 80,18 4-256,-5 1-264,0-1-345,-13-4 865,13 4-1264,0-1-456,0 0-617,-1 0-183,-12-3 2520,13 3-1889,0 0 657,0-1 608,0 1-1040,-13-3 1664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6:10.752"/>
    </inkml:context>
    <inkml:brush xml:id="br0">
      <inkml:brushProperty name="width" value="0.06999" units="cm"/>
      <inkml:brushProperty name="height" value="0.06999" units="cm"/>
      <inkml:brushProperty name="color" value="#3165BB"/>
    </inkml:brush>
  </inkml:definitions>
  <inkml:trace contextRef="#ctx0" brushRef="#br0">194 547 2496,'0'0'0,"0"0"160,0 0-16,0-1 64,0 1-208,-2-2 288,1 1 136,1-1 96,-2-1 57,2 3-577,-1-3 624,0 1-16,-1-1-32,1 0-16,1 3-560,-2-3 496,1 0-40,-1 0-80,1 0-40,1 3-336,-1-2 320,-1-1-23,-2 0-9,0 0 32,4 3-320,-5-1 304,-6-1-8,7 1-24,-2-1-32,6 2-240,-12-1 224,8-1-8,-2 2 16,-5 0-32,11 0-200,-4 0 200,-2 0-32,-7 0-40,9 3-32,4-3-96,-12 5 88,8-1-8,-2 0-24,-5 0-16,11-4-40,-4 5 8,-2 6 8,0-8 0,0 1 0,6-4-16,-5 5 8,0 6-8,1-8-8,0 1 32,4-4-24,-4 13-16,2-10 48,1 8 8,1-8-8,0-3-32,0 5 40,0 6 8,4-8 40,0 1-48,-4-4-40,12 4 56,-9 8 0,9-12-24,-7 4 24,-5-4-56,15 3 64,-10 0-24,12 0-8,-4-3 0,-13 0-32,13 0 24,0 0 0,-1 0-24,0 0 48,-12 0-48,11-2 16,1-2-16,-1 0 24,-7-1-16,-4 5-8,16-11 56,-12 7-40,12-2 8,-12-5-16,-4 11-8,15-6 0,-11-10 8,10 2 24,-9 0-16,-5 14-16,14-16 0,-10 0 0,9-1-32,-9-3 48,-4 20-16,12-20 24,-9-2-24,8 1-8,-8 1 8,-3 20 0,11-19-16,-8 1 16,2-1 0,7-2 16,-12 21-16,3-22 8,2 2 16,-1 2-16,-1-1 0,-3 19-8,3-16 25,-1 1-9,1 0 80,-3 2 32,0 13-128,0-12 216,0 0 56,0 8 40,0-8 32,0 12-344,0-2 344,0-3-24,0 1-16,-1 0-40,1 4-264,-2-3 184,1 0 0,-2 0-40,0 2 0,3 1-144,-3-2 112,2 2 40,-2 0-56,0 0 24,3 0-120,-3 0 160,1 3-48,-1 1 32,0 1-40,3-5-104,-2 4 88,1 0 32,0 8 8,-1-9-15,2-3-113,-1 11 152,-1-8-24,1 10 32,-1-9 32,2-4-192,-1 14 136,0-9 0,-1 13 24,1-5 8,1-13-168,0 13 200,-2 6 8,2-1-40,0 1 32,0-19-200,0 18 184,0 1-32,0 1 0,0 4-24,0-24-128,0 23 80,0 0 24,0 0 0,3-2-16,-3-21-88,0 22 72,3-1-24,-3 1-8,3-2 16,-3-20-56,3 20 24,0 0 24,-1-2-32,1 1 0,-3-19-16,3 17 24,0 0-64,1-1 56,1 0-112,-5-16 96,11 14-256,-7 0-256,9-1-512,-1-1-617,-12-12 1641,4 4-2632,12 9-1689,-5-9 192,2 0 1128,-13-4 3001,13 5-1880,-2-1-368,-11-4 2248</inkml:trace>
  <inkml:trace contextRef="#ctx0" brushRef="#br0" timeOffset="707">1047 640 1696,'0'0'0,"0"0"384,0 0-264,0 0-120,-1 0 88,-1 0-8,1 0-16,0 0 0,1 0-64,-2 0 104,2 0 88,-1 0 88,1 0 120,0 0-400,0 0 488,0 0 40,-2 0 33,2 0-9,0 0-552,0 0 536,0 0-8,0 0-16,0 0-40,0 0-2520,0 0 4544,0 0-2136,0-2-64,0 1-104,0 1-192,0-1 120,0-1-40,0-1-32,0 0 8,0 3-56,0-2 32,0-1 8,3 0 1,-3-1-9,0 4-32,3-5 40,-3 1 16,3 0-16,-3-1 40,0 5-80,3-4 120,-3 0 40,0 0 56,0 4-216,0-5 264,0 1 24,0 0 8,0-1 16,0 5-312,0-4 328,0-2 24,0 2 64,0-2-8,0 6-408,-2-4 392,-2 0-96,0-2-16,-1 2-64,5 4-216,-5-5 193,-7 1 15,8 0-24,-8 0 32,12 4-216,-5-5 248,-10 2 24,10 1 0,-11 0-16,16 2-256,-11-1 208,-1-1-24,6 1-72,-8 1 8,14 0-120,-6 0 104,-8 0-48,8 3 0,-6 1-56,12-4 0,-5 4-8,-6 1 8,7 6 0,-1-8 0,5-3 0,-4 11 8,0-8-16,-1 9 8,4-9 0,1-3 0,0 11-16,0-7 32,0 9-16,3-9 24,-3-4-24,3 12 8,0-9 8,1 8 0,0-8 24,-4-3-40,12 11 8,-10-8 24,10 2 8,-9-1 0,-3-4-40,11 4 96,-8-1-72,8 0 32,-8 0 40,-3-3-96,12 0 8,-9 0 24,8 0-88,-8 0-200,-3 0 256,4 0-408,9 0-312,-10-2-416,1 1-521,-4 1 1657,12-4-2280,-10-1-489,3 1 297,6 0 759,-11 4 1713,3-5-1016,1 1 448,1 0-1216,-5 4 1784</inkml:trace>
  <inkml:trace contextRef="#ctx0" brushRef="#br0" timeOffset="1333">1179 191 8041,'0'0'0,"-2"0"1953,2 0-1953,-3 0 864,-1-1-296,-2-1-48,1 1 0,5 1-520,-6-2 488,0 1-104,1 1-96,-1 0-72,6 0-216,-6 0 176,0 0-79,2 0-33,0 0-48,4 0-16,-4 0 0,1 0 0,1 0-16,1 0-8,1 0 24,0 4 16,0 0-32,0 1 0,4-1-8,-4-4 24,4 4-32,1 1-25,8-1 9,-11-1-24,-2-3 72,13 3-96,-8-1 24,7 1-8,-7 0 8,-5-3 72,15 3-48,-10-3 24,11 3 24,-12-3 8,-4 0-8,16 0-8,-12 0-8,12 0 0,-12-2 32,-4 2-16,13-1 0,-9-3 32,10-1 8,-9 1-40,-5 4 0,12-6 24,-7-5-32,8 7 8,-11-2 24,-2 6-24,12-12 24,-9 8 0,1-2-40,7-5 32,-11 11-16,3-4 32,0-8-8,1 8 0,-1-9-16,-3 13-8,3-4-8,-3-9 16,3 9 32,-3-9-24,0 13-16,3-4 32,-3-9 0,0 8-8,0 0 24,0 5-48,0-12 64,0 8 17,0-2 7,0 1 0,0 5-88,-2-6 112,1 0-40,-2 0-8,0 2 40,3 4-104,-4-4 88,0 0 72,-1 1 0,1 1 40,4 2-200,-4-1 224,-2 1 24,0 0 48,1 0 8,5 0-304,-6 3 296,0 1 0,1 7-48,-1-6 24,6-5-272,-12 13 264,8-9-64,0 10 0,-2-2-24,6-12-176,-6 11 216,1 2 0,-7 1 17,8 0-17,4-14-216,-4 16 184,-2 0 56,0 2-72,1 1 32,5-19-200,-5 19 200,1 1-72,0 0 64,1 0-96,3-20-96,-2 20 104,1-2 8,1 1-8,0-1-64,0-18-40,0 18 72,0 0-32,0-1-40,0 1 104,0-18-104,0 17 24,3 0 40,0 0 0,0 0-48,-3-17-16,2 17 40,1 0-16,0 1 24,0-1 16,-3-17-64,3 16 16,0-1 24,1 1-56,0 0 8,-4-16 8,5 15 40,-1 1-8,0-2 8,8 1 0,-12-15-40,0 14-8,4 0-8,7-1 0,-8-1-112,-3-12 128,3 11-152,1-7-208,1 9-256,-3-10-168,-2-3 784,3 4-1129,0 1-263,0-1-296,0 0-505,-3-4 2193,3 5-2688,0-1-257,-1-1 473,-2-3 831,0 0 1641,3 3-880,-3-3 488,0 0-1392,0 0 1784</inkml:trace>
  <inkml:trace contextRef="#ctx0" brushRef="#br0" timeOffset="1718">1383 467 7481,'0'0'0,"-1"0"2769,-1 0-1321,0-2-544,-1 1-88,0 0-39,0-1-89,0 1-112,-1-1-104,-1 1-56,1-1-64,-2 1-48,6 1-304,-11-1 168,7 1-48,-9 0-48,13 0-72,-6 0 16,-10 0 8,4 0-64,-1 0-128,-4 4-184,-2 0-264,0 0-296,1 1-465,-1-1-711,19-4 2088,-18 4-2937,0 8 105,-2-9 767,0 1 753,20-4 1312,-20 4-2280,20-4 2280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8:01.563"/>
    </inkml:context>
    <inkml:brush xml:id="br0">
      <inkml:brushProperty name="width" value="0.09998" units="cm"/>
      <inkml:brushProperty name="height" value="0.09998" units="cm"/>
      <inkml:brushProperty name="color" value="#3165BB"/>
    </inkml:brush>
  </inkml:definitions>
  <inkml:trace contextRef="#ctx0" brushRef="#br0">113 916 976,'0'0'0,"0"0"208,2 0-128,0-2-16,0-1-16,0 0 8,0-1 24,0 1 64,0 0 112,0-5 144,0 6 168,-2 2-568,2-3 680,-2 0 24,2-5 1,-2 6-65,0 2-640,2-3 552,-2-1-96,0 1-64,0 0-32,0 3-360,0-3 360,0 0 24,0 0-8,-1 0-16,1 3-360,-1-3 352,-1 0-23,-1 0-9,0 0 8,3 3-328,-3-2 328,0 0-8,0 2 0,-1 0 8,4 0-328,-4 0 328,-4 0 8,5 0 16,-2 1 16,5-1-368,-8 3 368,5 0 8,-1 0-40,-4 5-15,8-8-321,-3 3 280,-1 7-56,-5-5-56,6 6-32,3-11-136,-4 8 104,-5 1-16,6 1 0,-6 2-40,9-12-48,-3 11 32,-1 0 0,-5 1-8,7-1-8,2-11-16,-3 11 24,0-1-16,1 1 32,1-1-24,1-10-16,0 9 40,0 0-24,0 0 16,0-1 8,0-8-40,3 8 8,0-5-16,0 6 8,5-7 0,-8-2 0,3 3 8,5 2 0,-6-2 8,6-1-40,-8-2 24,2 1-48,6 0 0,-5-1-56,7 0 40,-10 0 64,3 0-88,6 0-24,-6-3-16,6 0-80,-9 3 208,3-3-224,6-7-24,-6 8-48,5-6 31,-8 8 265,3-2-288,5-6 32,-6 5 32,6-7-8,-8 10 232,2-3-208,7-8-8,-7 8 8,6-8 8,-8 11 200,2-3-160,1-9 0,0 9 24,5-8 80,-8 11 56,2-3-56,1-8 16,0 8 8,0-8-16,-3 11 48,4-3-8,-1-6 0,-1 6 8,0-5 16,-2 8-16,2-2 16,0-7 24,0 7 0,-2 0 24,0 2-64,2-2 88,-2 0 8,2 0 32,-2 2 24,0 0-152,2 0 192,-2 0 16,0 0-8,0 1 16,0-1-216,0 3 184,0 0 8,2 0-8,-2 2-64,0-5-120,0 8 120,2-5-24,-2 1-24,0 6-8,0-10-64,2 4 40,-2 7 0,2-7-24,-2 6-16,0-10 0,2 8 0,-2 0-24,2 1 24,-2-1-96,0-8 96,2 4-152,-2 6-128,2-6-184,0 6-200,-2-10 664,3 5-888,-1 4-296,0-6-281,0 6-215,-2-9 1680,2 3-1728,0 1 151,1 0 441,0-1 440,-3-3 696,3 4-376,5-3 240,-6 0 64,1-1-8,-3 0 80,3 0-88,7 0-1008,-10 0 1096</inkml:trace>
  <inkml:trace contextRef="#ctx0" brushRef="#br0" timeOffset="1">391 853 1072,'0'0'0,"0"0"464,0 0-32,0 0 192,0 0-624,0 0 856,0 1 96,0 0-7,0 0 7,0-1-952,0 1 944,0 2-16,0 0-56,-1 1-71,1-4-801,-1 3 728,0 0-72,1 1-88,0 4-48,0-8-520,0 3 464,0 1-48,0 6-48,0-5-80,0-5-288,0 10 257,0-6-57,0 6-56,0-6-16,0-4-128,0 10 80,0-5-8,0 5-32,0-2-16,0-8-24,0 8 32,2-4-72,-2 7-56,2-7-112,-2-4 208,0 10-344,2-6-121,-2 6-103,2-7-120,-2-3 688,0 10-824,2-7-120,-2 5-160,2-5-145,-2-3 1249,0 3-1408,2 0-72,-2 0 71,2-2 233,-2-1 1176,0 1-760,0 0 312,0-1 240,0 0 128,0 0 80,0-2-80,0-1-24,0 0-984,0 3 1088</inkml:trace>
  <inkml:trace contextRef="#ctx0" brushRef="#br0" timeOffset="2">408 571 2552,'0'0'0,"-1"0"1080,1 0 65,0 0-1145,0 0 616,0 0-416,0 0-160,-1 0-48,1 0 8,-1 0-24,0 0-88,0 0-208,1 0 320,-1 1-625,1-1 625,-1 2-920,0 1 0,0 0 224,0 0 256,1-3 440,-1 4-208,1-1-472,0 0 8,0-3 672</inkml:trace>
  <inkml:trace contextRef="#ctx0" brushRef="#br0" timeOffset="504">596 891 1472,'0'0'0,"0"0"328,0 0-328,0 0 448,0 0-896,0 0 1472,0 0-312,0 0 48,-1 0 129,1 0-889,-1 0 976,0 0 24,0 0-8,0 0-104,1 0-888,-1 0 785,-1 0-105,0 0-104,0 1-64,2-1-512,-2 1 440,0 0-40,-1 0-64,1 1-56,2-2-280,-2 2 224,0 1-56,1 0-8,0 1-24,1-4-136,-1 3 152,0 1-24,0 0 1,0 0-1,1-4-128,-1 4 104,1 4-32,0-5-8,0 7-16,0-10-48,0 3 16,0 6 16,0-6-40,0 6 16,0-9-8,2 3-8,-2 6 16,2-5 40,0 5-48,-2-9 0,2 3 32,0 6-16,0-6-24,0 5 40,-2-8-32,3 3 8,-1 2-8,0 3 48,0-6-48,-2-2 0,2 3-16,0 1-16,0-1 0,0 0 16,-2-3 16,2 3-24,0 0 16,0-2-24,0 0-16,-2-1 48,2 0-64,0 0-16,1 0-40,5 0 0,-8 0 120,3-2-88,0 0-33,0-1-15,5 0 0,-8 3 136,2-3-120,1-5-48,0 6 48,5-6-32,-8 8 152,2-3-176,1-5 16,1 6-8,5-7 8,-9 9 160,2-3-136,1-6 16,0 6 8,5-9-8,-8 12 120,2-3-88,1-8 16,0 8 32,6-8 24,-9 11 16,2-3-16,1-9 48,0 9 16,5-7 32,-8 10-80,2-3 72,1-6 16,0 7 24,5-7 0,-8 9-112,0-2 128,3-1-8,1 0 0,-1 1 8,-3 2-128,3-2 112,0 2 32,0 0-24,0 0-32,-3 0-88,3 0 112,0 0-40,0 0 8,-1 2-8,-2-2-72,2 3 56,1 0 8,-1 0-8,0 6 24,-2-9-80,2 3 48,1 1-24,-1 4 16,1-5-32,-3-3-8,2 9 32,1-6-24,-1 7 9,1-7-34,-3-3 17,3 9-40,0-6-40,0 6-112,0-6-224,-3-3 416,3 9-744,0-5-488,0 5-648,6-6-585,-9-3 2465,2 9-2489,6-6 761,-5 6 696,8-6 560,-11-3 472,8 10-1184,-8-10 1184</inkml:trace>
  <inkml:trace contextRef="#ctx0" brushRef="#br0" timeOffset="1287">1203 477 2552,'0'0'0,"0"0"1968,0 0-1968,0 0 1937,-2 0-753,-1-2-688,0 0-304,3 2-192,-3-2 96,0 2 8,-1-2 24,0 2-8,4 0-120,-5-3 96,2 3-24,0-2-40,0 2-48,3 0 16,-3-2-88,0 2-128,0-2-176,1 0-144,2 2 536,-1-2-632,1 0 16,0 0 48,0 0 64,0 2 504,3-2-416,5-1 55,-5 0 73,6 0 80,-9 3 208,9-9-160,0 6 56,3-8 32,4 1 24,-16 10 48,17-11 16,2-2 24,-1 2 48,1-2 32,-19 13-120,19-13 120,-2 1-8,1 1-48,-1 0-32,-17 11-32,17-12 16,-1 1-32,-1 0 16,1-1 0,-16 12 0,14-11 8,1 0 16,-2 0-8,0-3-8,-13 14-8,14-12 8,-2 0-16,0-1-8,-1 1-8,-11 12 24,11-11-16,-1 0-8,-2 0 16,0 1-8,-8 10 16,3-9-32,8-2 16,-9 2 0,1 0 16,-3 9 0,8-9 24,-8 1 24,2 5 48,0-9 72,-2 12-168,0-3 241,0-7 87,0 7 56,0 0 16,0 3-400,0-8 384,-1 6-24,0-2 0,-1 1 0,2 3-360,-3-8 400,0 6 16,0-1 32,-1 1 32,4 2-480,-9-2 505,6 0-1,-5 2-56,5 0-16,3 0-432,-10 0 384,7 0 0,-7 1 48,5 1-40,5-2-392,-10 4 424,6 4-32,-6-4-48,6 7-7,4-11-337,-12 10 304,4 2-40,-1 3 40,0 1-88,9-16-216,-8 19 208,3 1-32,-4-1-32,6 2 24,3-21-168,-3 21 152,-1 0 0,1 1 24,0 0-40,3-22-136,-1 22 128,1-1 8,0 3-8,0 0 16,0-24-144,0 25 168,0 1-8,2-1-16,0 0-32,-2-25-112,2 24 120,0 1 0,0 0 8,1 0 16,-3-25-144,3 26 128,0 0 8,0-2-8,0 2 16,-3-26-144,9 26 161,-7-1-17,1 4 0,5-1 8,-8-28-152,2 25 136,1 1-24,0-1-32,-3-25-80,3 24 80,5-1 8,-8-1 8,4-1-8,-4-21-88,3 20 72,0 1-24,0-3 8,0 0-24,-3-18-32,3 15 32,0-1 0,-1 0-8,0-1 16,-2-13-40,0 11 24,2 1-8,-2-3 8,2-1-24,-2-8 0,0 3 0,2 6-24,-2-7-24,0 2-72,0-4 120,2 3-168,-2 0-112,2 0-64,-2-2-56,0-1 400,2 1-489,-2-1-23,2 0-56,-2 0-64,0 0 632,3-2-688,-1-1-88,0 0-144,0-6-185,-2 9 1105,2-2-1256,0-7-232,1 6-249,0-8-159,-3 11 1896,3-8-1960,0-2 279,6 1 601,-7 0 464,-2 9 616,9-10-280,-6-3 184,6 0-16,-6 0-920,-3 13 1032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8:20.807"/>
    </inkml:context>
    <inkml:brush xml:id="br0">
      <inkml:brushProperty name="width" value="0.06998" units="cm"/>
      <inkml:brushProperty name="height" value="0.06998" units="cm"/>
      <inkml:brushProperty name="color" value="#3165BB"/>
    </inkml:brush>
  </inkml:definitions>
  <inkml:trace contextRef="#ctx0" brushRef="#br0">11 517 1024,'0'0'0,"0"0"744,0 0-744,0 0 104,0 0-24,0 0 24,0 0 56,0 0-608,0 0 1160,0 0-328,0 0 80,0 0 48,0 0-2584,0 0 4632,0 0-2119,0 0-49,0 0-56,0 0-4065,0-2 7754,4 0-3793,-4 0-24,4 0-8,-4 2-200,0-2 192,4 0 16,-4 0 0,4 0 8,-4 2-216,4-4 216,0 0-24,0 0-32,0-2-32,-4 6-128,4-6 104,0 0-40,0 0 0,2 0-24,-6 6-40,6-8 16,0 0 16,0 0-8,0 0 0,-6 8-24,6-8 32,0 0-8,-2 0-8,2 0 32,-6 8-48,4-8 64,0 0 24,0 0 24,0 2 16,-4 6-128,4-6 168,0 0 32,0 0 41,0 0 15,-4 6-256,4-6 264,0 0 0,-4 0-8,4 0-16,-4 6-240,0-6 240,4 0-32,-4 0-24,4 0-8,-4 6-176,0-4 176,0 0 16,0 0-8,0 2 0,0 2-184,0-2 168,0 0-8,-2 0-16,-2 0-24,4 2-120,-6-2 136,0 0-40,0 0 16,0 0-40,6 2-72,-6 0 64,0 0 0,0 0-16,0 0 24,6 0-72,-6 0 64,-2 4 8,0 2-16,0 0 16,8-6-72,-8 6 64,2 0 0,0 10 0,-2-12-16,8-4-48,-6 16 49,0-12-33,0 12 16,0-12 0,6-4-32,-6 18 32,2-12 0,0 12 0,2-12-8,2-6-24,-2 18 0,0-12 32,0 10-16,2-12 16,0-4-32,0 16 32,0-12 16,0 12-8,0-12-8,0-4-32,4 6 32,0 10-24,2-12 8,0 0-8,-6-4-8,16 6 8,-12 0-16,12 0-16,-12-2-16,-4-4 40,16 4-64,-12 0 0,12-4-32,-12 4-16,-4-4 112,16 0-161,-12 0-39,12 0-80,-12 0-24,-4 0 304,16 0-376,-12 0-72,12-2-24,-12 0-88,-4 2 560,16-2-616,-12 0-72,12-2-81,-12 0-71,-4 4 840,16-4-920,-12 0-48,12 0-8,-12 0 23,-4 4 953,16-4-816,-12 0 160,12 0 152,-12 0 184,-4 4 320,16-4-208,-12 0 96,12 0 64,-12-2 16,-4 6 32,16-4-40,-12 0 16,12-2 16,-12 0 0,-4 6 8,16-4 0,-12-2 8,2 0-16,10 0 8,-16 6 0,4-6 0,2 0 0,1 0 8,9-2 0,-16 8-8,4-8 16,2 0 16,0 0 0,0 2 24,-6 6-56,6-8 96,0 0 48,0 0 80,0 0 112,-6 8-336,6-8 424,-2 0 72,0 0 56,0 0 33,-4 8-585,4-8 584,0 0 0,0 0 0,0 0-16,-4 8-568,4-8 552,0 0-8,0 0-32,0 0-48,-4 8-464,4-6 433,-4 0-41,4 0-48,-4 0-56,0 6-288,4-6 256,-4 0-64,0 2-24,0 0-64,0 4-104,0-4 72,0 2 8,0 0-32,-2 0 24,2 2-72,-2-2 80,-2 0-8,0 2 24,0 0 0,4 0-96,-6 0 104,0 0 48,0 0-32,0 4 16,6-4-136,-8 6 128,0 0-16,0 0 40,0 0-8,8-6-144,-8 6 152,0 12 0,0-14-8,0 12-24,8-16-120,-8 4 136,0 12-8,1-12-23,1 14 7,6-18-112,-6 6 104,0 12 8,0-12-8,0 12-8,6-18-96,-6 6 88,0 12-24,2-14 8,4-4-72,-4 18 56,0-12 8,2 10-8,0-12-40,2-4-16,-2 16 32,0-12-8,2 2 40,0 10-16,0-16-48,0 4 40,0 0-16,4 2-40,0 0 0,-4-6 16,4 6-32,2-2-40,0 0-8,0 0-32,-6-4 112,6 4-136,0-4 16,0 4 0,0-4 16,-6 0 104,17 0-104,-13 0 16,0 0 16,2 0 0,-6 0 72,6-2-65,0 0 1,0-2-8,0-2 0,-6 6 72,6-6-64,0 0-32,0 0 24,0 0 16,-6 6 56,6-6-88,0-2 40,0 0 0,0 0-8,-6 8 56,6-8-32,0 0 24,0 0-8,0 0-8,-6 8 24,6-8-24,0 0 16,-2 0 16,0 2-8,-4 6 0,4-6-8,0 0 8,0 0 0,0 0 24,-4 6-24,4-6 72,0 2-16,0 0 40,-4 0 8,0 4-104,4-4 112,-4 2 8,4 0 0,-4 0 16,0 2-136,4-2 137,-4 0 39,4 0-16,-4 2 40,0 0-200,0 0 216,0 0-8,0 0 16,0 0-16,0 0-1064,0 0 1960,0 0-880,0 0-32,0 4-16,0-4-176,0 4 136,0 2 16,0 0-16,0 0-24,0-6-112,0 6 120,0 0-32,0 0-8,0 12 0,0-18-80,0 4 96,0 12-40,0-12-8,0 12 0,0-16-48,0 6 24,0 12-16,0-14 32,0 14-32,0-18-8,0 4 0,0 12 24,0-12-56,0 12 16,0-16 16,4 4-24,0 12-112,0-12-72,0 12-120,-4-16 328,4 4-424,0 2-64,0 10-160,2-11-128,-6-5 776,4 4-945,0 2-191,0 0-144,0 0-224,-4-6 1504,4 4-1713,0 0-87,0 0 167,0 0 369,-4-4 1264,4 0-776,0 4 360,0-4 224,0 0 96,-4 0 96,0 0-104,4 0-1352,-4 0 1456</inkml:trace>
  <inkml:trace contextRef="#ctx0" brushRef="#br0" timeOffset="518">874 313 1776,'0'0'0,"0"0"376,0 0 144,0 0 224,0-2 200,0 0 81,0 0-1,0 2-1024,0-2 984,0 0-48,0 0-128,0-2-135,0 4-673,0-2 560,0 0-96,0 0-64,0 0-40,0 2-360,0-2 344,0 0-48,0 0-16,0 0-24,0 2-256,0-2 256,0 0-16,-2 2-16,0 0-8,2 0-216,-2 0 176,0 0 1,-2 0-41,0 0 8,4 0-144,-4 0 128,-2 4-32,0 2 32,0 0-32,6-6-96,-6 6 112,0 0 0,0 0 40,0 0-8,6-6-144,-6 6 152,0 10-24,0-12-16,0 2-32,6-6-80,-6 18 56,0-14 0,0 12-24,2-10 16,4-6-48,-4 18 32,0-12 8,2 10 8,0-12 8,2-4-56,-2 16 56,0-12-32,2 12 16,0-12 0,0-4-40,0 16 8,6-12 24,0 2 8,10 0-24,-16-6-16,4 6 16,2 0-40,12 0 0,-14 0-24,-4-6 48,16 4-40,-12 0-16,12 0-48,-12-4-16,-4 0 120,18 4-168,-14-4-40,14 0-80,-14 0-96,-4 0 384,16 0-536,-12 0-169,12-2-199,-12 0-288,-4 2 1192,16-2-1536,-12 0-409,12 0-231,-12 0 287,-4 2 1889,7-4-1280,-1 0 544,10 0 376,-12 0-1144,-4 4 1504,0 0 0</inkml:trace>
  <inkml:trace contextRef="#ctx0" brushRef="#br0" timeOffset="1045">1125 41 3136,'0'0'0,"-2"0"2081,0 0-41,2 0-2040,-2-3 1496,0 1-367,0-2-121,0 0-8,2 4-1000,-2-2 992,0 0-96,0 0-103,0 0-145,2 2-648,-2-4 536,0 2-112,0-2-80,2 2-88,0 2-256,0-2 176,0 0-16,-2 0-24,0 0-8,2 2-128,0 0 120,-2 0 0,0 0 8,0 0-8,2 0-120,0 0 112,-2 4-24,2 2-32,0 10 8,0-16-64,0 4 32,0 15 16,0-13-24,0 18 16,0-24-40,0 18 8,0 0 8,0 0 8,0 2-24,0-20 0,4 20 24,0 4 8,0 2-8,0 0 16,-4-26-40,6 26 0,0 0 0,0 0 0,0-2 8,-6-24-8,16 26 16,-12 2 8,0-2-16,2 0-8,-6-26 0,6 24 0,0-2 0,0-2 24,-2-2-8,-4-18-16,4 16 8,0 0 16,0-10-8,0 15 32,-4-21-48,4 4 33,-4 2 7,4 0-16,-4 0-24,0-6 0,4 6 32,-4 0-8,0 0 16,4-2 8,-4-4-48,0 0 48,0 4 0,4-4-56,-4 0-16,0 0 24,4 0-80,-4-2 0,4 0-32,-4-4-9,0 6 121,4-6-152,0 0-32,0 0-16,0-2 8,-4 8 192,6-8-184,0 0 24,0 0 8,0-1 24,-6 9 128,6-8-80,0 0-8,0 0 8,12 0 0,-18 8 80,4-8-96,12 0-8,-12 2 24,12 0 0,-16 6 80,4-6-64,12 2-16,-12 2 8,2 0 16,-6 2 56,16 0-40,-12 0 0,2 0 32,10 0-16,-16 0 24,4 4-8,2 0 8,10 0-32,-12 2 40,-4-6-8,6 6-32,0 0 16,10 0 16,-12 0-8,-4-6 8,6 18 0,0-14 0,10 12-8,-16-11-8,0-5 16,6 16-40,0-12-152,1 12-304,9-12-536,-16-4 1032,4 16-1841,2-12-1079,0 12-345,10-12 856,-16-4 2409,6 16-1544,12-12-560,-18-4 2104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8:26.190"/>
    </inkml:context>
    <inkml:brush xml:id="br0">
      <inkml:brushProperty name="width" value="0.07" units="cm"/>
      <inkml:brushProperty name="height" value="0.07" units="cm"/>
      <inkml:brushProperty name="color" value="#3165BB"/>
    </inkml:brush>
  </inkml:definitions>
  <inkml:trace contextRef="#ctx0" brushRef="#br0">148 318 1368,'0'0'0,"0"0"128,0 0 8,0-3 88,0-1 128,0 4-352,0-3 488,2-1 104,-2 1 64,2-1-16,-2 4-640,0-4 641,3 1-9,-3-1-64,2-1-56,-2 5-512,0-3 424,0-1-128,0 0-64,0 1-64,0 3-168,0-4 144,0 1-8,0-1-24,0 0 8,0 4-120,0-3 136,0-1-16,0 0 32,0 1-16,0 3-136,-1-4 128,-3 2-7,1-1-41,-1 2 16,4 1-96,-5 0 120,-4 0-16,5 0 40,-1 0 0,5 0-144,-9 3 104,5-1 8,-1 2-16,-5-1-24,10-3-72,-3 10 48,-2-8 8,-5 8-8,7-6-24,3-4-24,-5 12 24,-5-9 8,7 11-8,-2-11 0,5-3-24,-5 15 48,0-6-32,0 1 0,0 0 16,5-10-32,-4 9 0,-1 1 8,1 0 40,1-1-40,3-9-8,-4 10 32,0 0-16,2-1 0,0-5 16,2-4-32,-2 13 16,2-9 8,0 8-8,0-9 56,0-3-72,0 11 64,0-8 16,0 6 24,3-6-24,-3-3-80,2 3 80,2 0-8,-1-1-8,1 1 0,-4-3-64,4 0 40,-1 0-32,7 0-16,-8 0-40,-2 0 48,4 0-56,7 0-56,-9-2-24,-2 2 136,10-3-152,-8-1-40,8 1 16,-8-1-24,-2 4 200,10-4-208,-8 0-8,8-1 0,-8-5 16,-2 10 200,10-4-160,-7 0 48,6-7 48,-6 7 24,-3 4 40,9-11-8,-6 8 8,0-8-16,1 7 16,-4 4 0,10-11 0,-8 8 16,0-8 24,2 7-8,-4 4-32,4-5 56,-1-4-8,0 5 24,-1-1 0,-2 5-72,3-5 104,-1 1 0,0-1 8,1 0 40,-3 5-152,2-4 152,1 1 24,-1-1 8,-2 0 24,0 4-208,2-2 224,-2 0 16,3 0 16,-3 1-8,0 1-248,2-1 264,-2 1 16,3 0 8,-3 0 0,0 0-288,2 0 272,-2 4-40,3-1-24,-3 1-8,0-4-200,2 3 161,-2 1-57,2 0 32,-2-1-104,0-3-32,3 4 32,-3 6 0,2-8-24,-2 2 24,0-4-32,3 9 48,-3-6-32,2 8 8,-2-8 0,0-3-24,2 11-24,-2-7 16,3 7-24,-3-8-32,0-3 64,2 11-120,-2-7-184,3 5-129,-3-6-255,0-3 688,2 9-920,0-6-224,1 6-296,-1-6-233,-2-3 1673,3 4-1848,0-1 87,1 1 409,0-1 504,-4-3 848,3 4-440,1 0 248,-1-2 72,1-2-1016,-4 0 1136,0 0 0</inkml:trace>
  <inkml:trace contextRef="#ctx0" brushRef="#br0" timeOffset="1505">323 254 1752,'0'0'0,"0"0"552,0 0 200,0 0 216,0 0 89,0 0-1057,0 0 1064,0 0 16,0 0-32,0 0-72,0 0-119,0 0-129,0 0-144,0 0-112,2 0-96,-2 0-72,2 2-32,-2-2-64,3 2 8,-3-2-32,2 3 8,-2-3 8,0 0-200,0 3 160,3 1-7,-3 0-17,2-1-40,-2-3-96,0 4 80,2 0-8,-2-1-8,3 1-8,-3-4-56,0 3 48,2 8 0,-2-8-48,3 6 32,-3-9-32,0 3 16,2 6 0,-2-6 16,3 8-24,-3-11-8,0 3 8,2 7-8,0-6 24,1 6-16,-3-10-8,2 4 24,1 7 0,-1-9-40,0 8 40,-2-10-24,3 2 32,-1 8 16,1-8 32,-1 2 0,-2-4-80,3 4 80,-1 5-8,0-9 8,1 4 8,-3-4-88,2 2 120,1 1 24,-3-1-48,2 1 0,-2-3-96,0 0 88,2 0-8,1 0 16,-1 0-8,-2 0-88,0-2 72,3 0-40,-3-2 16,2 1-16,-2 3-32,0-10 0,3 7 16,-1-2-32,0-5-40,-2 10 56,3-4-24,-1 0-32,1-7 0,-1 7-24,-2 4 80,2-11-96,1 8 0,-1-8-24,1 7-16,-3 4 136,2-11-176,0 8-56,1-7-16,-1 6-48,-2 4 296,3-4-384,-1-6-49,1 6-119,-1-1-104,-2 5 656,2-4-728,1-1-128,-1 0-56,1 1-113,-3 4 1025,2-3-1200,0-1-224,1 0-128,-1 2 95,-2 2 1457,3-1-1096,-1 0 424,1 1 320,-1 0 216,-2 0 136,2 0-80,1 0 0,-3 3-984,0-3 1064</inkml:trace>
  <inkml:trace contextRef="#ctx0" brushRef="#br0" timeOffset="1506">663 367 1240,'0'0'0,"0"0"112,0 0-24,0 0-88,0-1 104,0-2 32,0 1 24,2 0 40,-2 2-200,3-4 216,-1 0 16,1 1-8,-1-1-40,-2 4-184,3-5 144,-1-4-16,0 5-16,1-1-16,-3 5-96,2-5 88,1-4 16,-1 6 0,0 0 8,-2 3-112,3-5 144,-3 0 16,2 0 16,-2 0 40,0 5-216,3-5 241,-3 2 47,0-1 80,0 1 72,0 3-440,0-4 520,-2 0 56,1 2 32,-2 0 0,3 2-608,-4-3 592,0 2-8,1 0 1,-2 1-41,5 0-544,-10 0 520,7 0-64,-2 0-16,-5 2-56,10-2-384,-3 4 288,-2-1-8,-5 1-72,6 0-48,4-4-160,-4 10 208,-6-7-136,6 7-32,-1-8 24,5-2-64,-4 10 16,-1-8 16,0 9-24,1-7-16,4-4 8,-3 10 32,-1-6-8,1 7-40,-1-8 32,4-3-16,-3 11-32,2-7 16,0 7 16,1-8-16,0-3 16,0 11 32,0-7-48,0 7 16,2-9 0,-2-2 0,4 10-24,0-8 0,-1 2-16,1 6-16,-4-10 56,10 2-56,-8 0-24,8 1-32,-8-1-40,-2-2 152,10 3-144,-8-3-24,8 0 0,-8 0 24,-2 0 144,10 0-136,-8-2-24,8-1 16,-8-1-16,-2 4 160,10-5-168,-8-4 56,8 5 40,-7-1 24,-3 5 48,3-9-24,7 5 0,-8-1 24,2-6 0,-4 11 0,3-3 16,1-8 16,0 7-8,-1-7 0,-3 11-24,4-3 8,0-8 0,-2 7-8,0-7 8,-2 11-8,3-3 8,-1-2 0,1-5 24,-1 7-16,-2 3-16,0-4 24,2-1-16,-2 2-8,3-1 8,-3 4-8,0-4-8,0 1 24,0 1 16,-1 1 16,1 1-48,-2 0 96,1 0 32,0 3-8,0-1 16,1-2-136,-1 3 120,-1-1-8,1 2-24,1-4-88,-1 3 96,0 7-16,0-8-24,-1 8 8,2-10-64,-1 2 48,1 8-8,0-8-8,0 8 0,0-10-32,0 2 8,0 8 8,0-7 0,0 6-8,0-9-8,0 3 24,0 0-16,0 7 8,0-8-24,0-2 8,0 4-16,0 0-32,3 5-40,-1-6-104,-2-3 192,2 3-312,1 1-208,0-1-272,1 1-360,-4-4 1152,4 4-1569,-1-1-375,7 0-65,-8-1 433,-2-2 1576,10 3-984,-8-3 480,8 0 304,-6 0 72,-4 0 128,11 0-968,-11 0 968</inkml:trace>
  <inkml:trace contextRef="#ctx0" brushRef="#br0" timeOffset="1507">910 289 2776,'0'0'0,"0"0"1360,0 0-1360,0 0 1505,0 0-321,-1 0-104,0 0 16,1 0-1096,-1 0 1145,0 2-65,-1-2-192,1 2-208,1-2-680,-1 0 448,0 3-168,1-3-104,0 2-96,0-2-80,0 0 56,0 3-16,0-1-72,0 0 40,0-2-8,0 3 24,0-1-24,0 1 16,0-1-24,0-2 8,0 4 0,0-1-8,0 7-16,0-8-16,0-2 40,0 4-32,0 0-40,2 5 24,-2-6-40,0-3 88,0 9-112,3-6-8,-3 6-64,2-6-48,-2-3 232,0 10-248,2-8-104,-2 8-112,3-8-136,-3-2 600,0 4-744,2 5-168,-2-9-129,3 4-167,-3-4 1208,0 4-1376,2-2-65,-2 0 113,3-2 336,-3 0 992,0 0-616,2 0 280,-2-1 192,2 0 72,-2 1 72,0-4-1000,0 4 1000</inkml:trace>
  <inkml:trace contextRef="#ctx0" brushRef="#br0" timeOffset="1508">854 59 4304,'0'0'0,"0"0"2097,0 0-585,0 0-1512,-1 0 456,-1 0-424,2 0-104,0 0 8,0 0 64,0 0-32,0 0-128,0 0-368,0 0-608,0 0 2992,0 3-5400,0-3 1991,0 2 473,0-2 456,0 0 624,0 2-1360,0-2 1360</inkml:trace>
  <inkml:trace contextRef="#ctx0" brushRef="#br0" timeOffset="1861">1030 21 3496,'0'0'0,"0"0"1697,0 0-41,0 0-1656,-1-2 1328,-2 1-119,1-1-65,0-1-16,2 3-1128,-3-1 1024,1 0-152,-1 0-143,2-1-153,1 2-576,-1-1 480,0 0-128,-1 0-88,1 0-80,1 1-184,-1-2 96,0 1-16,0 0-24,-1 1-32,2 0-24,0 0 64,0 0-40,0 0 0,0 0 0,0 0-160,0 0 264,0 2-72,0 1-16,0 0 0,0-3-40,3 4 40,-3 7-40,2-7-16,-2 8 24,0-12-8,3 9-24,-3 2 16,2 0 8,0 4 0,-2-15 0,3 15-40,-1 2 24,1 0-32,-3 2 48,0-19 0,2 20 8,1 0-8,-3-1 16,2 0-40,-2-19 24,0 18-16,2-1 8,1-2 8,-1 1-8,-2-16 8,3 14 0,-1 1 0,2-1-16,-1 0 16,-3-14 0,10 13 0,-8 0-8,2-1-48,0-1-96,-4-11 152,9 10-304,-5-6-240,7 6-304,-9-6-401,-2-4 1249,10 4-1704,-7 5-464,10-6-433,-13-3 2601,3 2-2489,7 1 713,-7-1 728,8 0 568,-11-2 480,4 0-216,7 3-632,-11-3 848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8:29.354"/>
    </inkml:context>
    <inkml:brush xml:id="br0">
      <inkml:brushProperty name="width" value="0.07" units="cm"/>
      <inkml:brushProperty name="height" value="0.07" units="cm"/>
      <inkml:brushProperty name="color" value="#3165BB"/>
    </inkml:brush>
  </inkml:definitions>
  <inkml:trace contextRef="#ctx0" brushRef="#br0">109 355 1320,'0'0'0,"0"0"0,0 0 464,0 0 24,0-1-16,0-1-96,0-1 0,0 1 56,3-1 40,-3 0-7,2-1-81,-2 1-80,2-1-88,-2-1-72,3-4-56,-1 5-16,1-1 0,-1-5 8,1 7 48,-3-1 40,2-1 8,-2 0 40,0 5-216,2-4 216,-2 0 24,3 0-8,-3 1 8,0-1 8,0 1 0,0 0 32,0 1 16,0 2-296,0-1 336,-1-1 57,-3 1 23,0 1 32,4 0-448,-3 0 456,-7 0-32,6 3-56,0 0-32,4-3-336,-10 4 264,6 5-56,-5-6-32,5 0-32,4-3-144,-10 11 128,7-8-16,-7 6-16,7-6-32,3-3-64,-5 9 88,-5-6-40,6 7 16,0-8 8,4-2-72,-5 10 8,0-8 16,0 8-24,1-8 16,4-2-16,-3 11 8,-1-9 40,2 8-32,1-8-16,1-2 0,0 10 16,0-7-16,0 6 0,2-6 16,-2-3-16,2 3 0,1 1 0,0-1-8,1 1-48,-4-4 56,10 4-48,-8-1-24,8 0-24,-8-1 8,-2-2 88,10 0-120,-8 0-24,9 0-8,-7 0-8,-4 0 160,11 0-200,-8 0 0,8-2 16,-7-2-32,-4 4 216,11-4-176,-8 1-16,8-1-16,-8 1 32,-3 3 176,9-4-128,-6-1 16,6 0 40,-6 1 16,-3 4 56,9-5-40,-6 0 16,0 0 24,7 0-8,-10 5 8,2-5-32,2 1 8,0-1 8,-1 1-32,-3 4 48,4-4-16,-2 1-32,1-1-24,-1 2-32,-2 2 104,3-3-96,-1 2-8,-2 0 40,2 0 24,-2 1 40,0-1-8,0 1 40,0 0 16,0 0-48,0 2 56,0 2 32,0-1-24,0 1 16,0-4-80,0 10 80,0-8 0,0 8 0,0-8 16,0-2-96,0 10 112,0-8-8,3 8 0,-3-8 0,0-2-104,2 10 64,-2-8-8,3 8 8,-1-8-24,-2-2-40,2 10 48,1-8 0,-1 8-32,1-8 16,-3-2-32,2 10 16,2-8-32,-1 8-56,1-7-104,-4-3 176,10 3-368,-8 7-288,2-8-385,8 2-479,-12-4 1520,3 4-1952,8-1-57,-7 0 513,9-1 592,-13-2 904,4 2-432,9-2 176,-9 0-448,-4 0 704</inkml:trace>
  <inkml:trace contextRef="#ctx0" brushRef="#br0" timeOffset="1">370 2 1144,'0'0'0,"0"0"144,0 0 104,0 0-248,0 0 488,0 0 320,0-2 336,0 2 201,0 0-1345,0 0 1384,0 0-72,0 0-96,0 0-95,0 0-6154,0 0 11082,0 0-5105,0 0-128,0 0-72,0 0-9297,0 0 17731,0 0-8642,0 0-48,0 0-88,0 0-11002,0 0 21548,2 3-10682,-2-1-48,3 1-40,-3-3-176,0 2 112,2 2-8,-2-1-32,3 7-32,-3-10-40,0 2 88,2 8-48,-2-6 24,2 9 24,-2-13-88,0 4 88,3 9 0,-1-2 0,1 0-56,-3-11-32,2 14 16,1 3 8,0 1-24,0 0 8,-3-18-8,3 21 16,1-1-40,-2 1 24,1-1-16,-3-20 16,2 20-32,0-2 32,1-1 0,-1-2-24,-2-15 24,3 16 8,-1-2-8,1 1-8,-1-2 8,-2-13 0,4 14-16,-2-4 16,0 0-8,1 0-32,-3-10 40,2 3-56,1 7 0,-1-8-16,0 2-48,-2-4 120,3 4-184,-1-1 32,1 0-40,-1-1-8,-2-2 200,3 0-168,-1 2-56,-2-2 0,2 0-48,-2 0 272,3 0-288,-3 0-40,2-1-32,-2-1-24,0 2 384,3-4-400,-3 1 7,2-1-23,-2 0 24,0 4 392,2-3-408,-2-1 24,3-6 40,-3 7 16,0 3 328,2-5-288,-2-5 32,3 7 8,-1-7 40,-2 10 208,3-4-208,-1 0 32,0-6 32,1 6 0,-3 4 144,2-4-120,1-6 16,-1 7 24,0 0 32,-2 3 48,3-4-57,0 1 41,1-1-24,0 0 32,-4 4 8,3-2 0,1 0 8,6-1 56,-8 2-7,-2 1-57,4-1 80,-1 0 24,7-1 40,-10 2 64,0 0-208,4 0 224,-1 0 40,1 0 0,-1 0-8,-3 0-256,4 3 240,0-3-8,-1 2-16,1 1 0,-4-3-216,4 2 216,-1 2 8,1-1-8,-1 1-8,-3-4-208,4 3 232,-2 1-24,1 6-16,-1-8-16,-2-2-176,3 4 144,-3 7-40,2-9 8,-2 8-48,0-10-64,0 2 40,0 8 16,0-8-23,-1 8 7,1-10-40,-4 2 56,1 8-56,-2-8-24,-5 8-121,10-10 145,-3 2-296,-2 8-152,-5-8-216,10-2 664,-4 4-872,-5 0-280,5-1-313,-1 1-447,5-4 1912,-9 4-2232,5-1 303,-1 0 673,0-3 568,5 0 688,-4 0-320,0 0-408,4 0 728</inkml:trace>
  <inkml:trace contextRef="#ctx0" brushRef="#br0" timeOffset="574">786 38 2424,'0'0'0,"0"0"1264,0 0 169,0-1-329,0-2-120,0 1-16,0 1 48,0-1 9,0 1-129,0 0-152,0 0-160,0 0-152,0-1-120,0 1-96,0 0-48,0 1-24,0 0 16,0 0-16,0 0 9,0 0-17,0 2-40,0 1-16,0 0-24,0 7-16,0-10-40,0 2 80,0 8-8,0-7 56,3 9-32,-3-12-96,0 3 64,0 11 0,0-4-64,0 1 32,0-11-32,0 15 24,0 0 24,0 4-40,0-1-8,0-18 0,0 20 24,0-1-48,0 1 24,0-2 8,0-18-8,0 18 0,0-1 24,0-1-16,0-2 8,0-14-16,0 13 8,0 1-16,0-2 8,2 0-32,-2-12 32,0 12 0,3-1 8,-1-8-8,1 11 24,-3-14-24,2 3 0,0 8-24,1-8 0,-1 0-64,-2-3 88,4 4-96,-1-1-24,1 1-40,6 0-16,-10-4 176,2 2-240,2-2-81,7 2-71,-9-2-104,-2 0 496,12 0-568,-8 0-32,9-1-56,-9-2-40,-4 3 696,13-4-736,-9 0-25,9 1 41,-10-1 56,-3 4 664,14-3-520,-11-2 104,12-5 104,-12 6 80,-3 4 232,14-4-160,-11-6 64,11 6 56,-11-1 40,-3 5 0,11-9 32,-7 5 24,5-7 16,-6 8 32,-3 3-104,9-11 160,-6 7 8,0-7-8,7 7 32,-10 4-192,3-13 168,-1 9 0,2-8 8,-1 7 16,-3 5-192,4-12 200,-2 7 64,-2-7 48,3 7 48,-3 5-360,0-11 400,0 7 9,0-6-9,0 6-24,0 4-376,0-10 328,0 7-24,-2-1-72,0-1-32,2 5-200,-4-3 160,1-1-32,-1 2-16,1 0 0,3 2-112,-4-1 96,0 1 8,-1 0-8,2 0 24,3 0-120,-5 0 96,0 0 0,2 4 8,-1-1-8,4-3-96,-4 4 88,0 0-16,0 7-8,-1-9-48,5-2-16,-4 10 40,1-8 16,-1 8-8,1-7 24,3-3-72,-3 14 48,2-11-8,0 10 0,0-9 0,1-4-40,0 11 32,0-7 24,0 6-16,2-6 0,-2-4-40,4 11 56,5-7 40,-6 6-16,0-7 8,-3-3-88,11 9 72,-7-6-40,8 7 16,-9-8 0,-3-2-48,14 4 41,-3-1 7,-1 0 0,1-1 0,-11-2-48,11 2 32,0 1-8,0-3-16,0 2-32,-11-2 24,11 0-40,0 0-64,-1 0-97,1-1-95,-11 1 296,11-1-440,0 0-152,0-1-192,0 1-248,-11 1 1032,9-2-1328,1-2-305,1 1-303,0-1 23,-11 4 1913,11-4-1536,-1 1 584,0-2 464,1 0 280,-11 5 208,11-5-736,-11 5 736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8:30.692"/>
    </inkml:context>
    <inkml:brush xml:id="br0">
      <inkml:brushProperty name="width" value="0.07" units="cm"/>
      <inkml:brushProperty name="height" value="0.07" units="cm"/>
      <inkml:brushProperty name="color" value="#3165BB"/>
    </inkml:brush>
  </inkml:definitions>
  <inkml:trace contextRef="#ctx0" brushRef="#br0">99 42 1544,'0'0'0,"0"0"0,0 0 736,0 0 336,0 0 144,0-2 89,0 2-1305,0-1 1328,0 0-24,0 0-87,0 0-153,0 1-1064,0-2 912,0 2-256,0 0-56,0 0-184,0 0-416,0 0 392,0 0-79,0 0 79,0 0-128,0 0-1625,0 0 3066,0 0-1377,0 0-96,0 3 80,0-3-312,0 2 208,0 2 8,0 7-48,0-8-16,0-3-152,0 12 136,0-2 0,0 1-8,0 0 32,0-11-160,0 14 112,0 2-56,0 0-24,0 1-64,0-17 32,0 16 8,0 5-8,3-2 0,-3-1 24,0-18-24,2 17-24,-2-1 24,3-1 16,-1-2-56,-2-13 40,3 13 0,-1-1-8,0 0-40,2-1-48,-4-11 96,4 10-184,-2-7-160,0 9-208,1-8-240,-3-4 792,2 4-1088,1 5-361,0-6-431,0-1-361,-3-2 2241,2 4-2560,2-2 199,-2 1 729,2-3 696,-4 0 936,3 2-416,1-2 264,-2 0-504,-2 0 656</inkml:trace>
  <inkml:trace contextRef="#ctx0" brushRef="#br0" timeOffset="2405">270 159 1896,'0'0'0,"-2"0"1496,1 0-79,-2 0-657,-2 0-336,0 0 0,-5 0 168,7 0 144,-2 0 32,-6 0-88,11 0-680,-4 0 465,-6 0-161,6 0-128,-8 0-104,7 0-24,-8 0-24,3 0 0,5 2-24,-8-2-24,8 3-56,-7-3-112,2 2-80,6-2-145,-9 2-111,4 1-112,4-1-120,-7 1-128,7-1-136,-7 0-81,7 1 9,5-3 1096,-12 2-912,9 1 224,-8-1 264,7 1 200,-6-1 104,7 0 80,-1 1 0,1-1 8,3-2 32,-4 3-48,1-3-544,3 0 592</inkml:trace>
  <inkml:trace contextRef="#ctx0" brushRef="#br0" timeOffset="2406">311 310 640,'0'0'0,"0"0"88,0 0-88,0 0 48,2-2 16,1 1 64,0 0 120,-3 1-248,4-2 424,-1-1 208,1 1 176,0-1 112,-4 3-920,3-3 897,0-1-81,-1 1 16,1-1-152,-3 4-680,2-4 672,0 1-48,1-7-176,-1 6 49,-2 4-497,0-4 376,3-6-40,-3 6-64,0-1-72,0 5-200,0-9 168,-2 5-64,1 1 0,0-2 0,1 5-104,-2-5 112,-2 0 40,0 1-16,1 1 32,3 3-168,-4-4 168,-1 2-32,0 1-40,1 1 24,4 0-120,-10 0 88,6 0-16,-1 0-8,-4 2-24,9-2-40,-4 4 40,-1 5 0,-4-5 0,5 7 0,4-11-40,-4 3 8,0 8-16,-1-7 16,0 7 16,5-11-24,-4 3 24,1 8 40,-1-7-24,0 7 32,4-11-72,-2 3 88,1 7 0,1-8 64,0 8-40,0-10-112,0 2 112,0 8 16,2-7-48,1 0-16,-3-3-64,2 10 40,2-8-16,-1 1 16,1-1 8,-4-2-48,10 2 64,-8 1-32,8-1-24,-8-2-72,-2 0 64,10 3-120,-8-3-64,8 0-120,-8 0-88,-2 0 392,10 0-576,-8 0-184,8-2-88,-10 2 848,2-1-1040,8-1-153,-8-1-103,8 1-200,-10 2 1496,3-4-1489,0 1 201,1-1 296,5 1 400,-9 3 592,3-4-304,0 0 168,1 1 88,0-1 0,-4 4 48,3-4-768,-3 4 768</inkml:trace>
  <inkml:trace contextRef="#ctx0" brushRef="#br0" timeOffset="2407">476 193 352,'0'0'0,"0"0"408,0 0-408,0 0 64,0 0-128,0-2 168,0 1-72,0 0 0,2 0 24,-2 1-56,0-3 80,3 1 40,-3-1 32,2 2 48,-2 1-200,0-1 240,3 0 40,-3 0 32,2-1 40,-2 2-352,0-1 384,3 0 88,-3 0 64,2 0 81,-2 1-617,0 0 664,2 0 32,-2 0 40,3 0 0,-3 0-736,0 0 760,2 0-8,-2 0-23,0 0-17,0 0-712,0 2 672,0-2-40,0 2-56,0 1-48,0-3-528,0 2 504,0 1-48,0-1-23,0 1-25,0-3-408,0 2 360,0 2-8,0-1-32,0 8-8,0-11-312,0 2 328,0 8-24,0-7-16,0 6-24,0-9-264,0 3 192,0 6-32,0-6-16,0 8-24,0-11-120,0 3 104,0 9-8,3-8-24,-3 9 8,0-13-80,2 4 64,-2 10-32,2-4 16,-2 0-24,0-10-24,3 10 24,-1 1 0,1 0-8,-1 1-16,-2-12 0,3 16-16,0 0 16,1-1 16,-1 1-16,-3-16 0,4 16-24,0-2 24,-1 1-16,0-2 16,-3-13 0,2 13 16,1-1-32,-1 0 16,0 0 0,-2-12 0,3 11 16,-1 0-32,1 0 16,-3 0 0,0-11 0,2 11 0,-2-2 16,2-5-8,-2 9 8,0-13-16,3 3 24,-3 6-24,2-6 0,-2 0-24,0-3 24,3 4-48,-3 0-48,2-1-96,-2 0-96,0-3 288,2 2-424,-2-2-136,3 3-200,-3-3-168,0 0 928,2 0-1153,-2 0-295,3-2-344,-3-1-329,0 3 2121,2-4-2368,-2 0 127,0 0 553,3-6 696,-3 10 992,0-4-496,0-7 312,0 7-480,0 4 664</inkml:trace>
  <inkml:trace contextRef="#ctx0" brushRef="#br0" timeOffset="2408">552 138 1920,'0'0'0,"-1"0"816,0 0-40,1 0-776,-3 0 376,0 0-112,-1 0 120,0 0 145,4 0-529,-3 0 616,-1 0-16,1 0-152,-2 0-128,5 0-320,-5 0 200,0 0-80,1 0-32,1 0-48,3 0-40,-4-1 24,1 1 0,-1 0 16,0-1-16,4 1-24,-3 0 24,-1-1-24,2 1 0,-1-2-8,3 2 8,-2-1-8,1 0-16,-1 0-32,1 0 0,1 1 56,-1-2-80,1 1 8,0 0 16,0 0 24,0 1 32,2-1-16,2-1 24,0 0 32,-1 0 56,-3 2-96,11-3 160,-8 1 64,7-1 40,-6 1 32,-4 2-296,11-3 280,-7 1 24,9 0-32,-10-1-31,-3 3-241,14-2 208,-11 1-32,11-1-32,-11 1-8,-3 1-136,14-1 136,-11 0-24,10 1 8,-9 0-16,-4 0-104,13 0 88,-9 0-8,9 0-32,-9 0-16,-4 0-32,11 0 40,-8 3-24,8 1-8,-7 0 16,-4-4-24,10 3 0,-8 1 16,8-1 24,-8 8 8,-2-11-48,4 3 80,-1 6 24,1-6 8,-2 8 8,-2-11-120,3 3 104,-3 8 8,0-7-24,0 7-8,0-11-80,0 3 104,0 11 8,-3-11 24,0 10 24,3-13-160,-4 4 128,-6 9-24,7-9 8,-7 7-24,10-11-88,-4 3 88,-8 7 16,8-7-56,-9 6-16,13-9-32,-4 3 40,-8-1-80,7 0-24,-7 1-64,12-3 128,-4 2-256,-7 1-80,8-1-112,-7-2-136,10 0 584,-4 0-744,-1 0-200,1 0-241,0 0-215,4 0 1400,-4-1-1576,2 0 31,1-2 289,1 0 384,0 3 872,0-4-488,0 0 264,3 1 128,7-2 64,-10 5 32,2-10-40,2 7-656,-4 3 696</inkml:trace>
  <inkml:trace contextRef="#ctx0" brushRef="#br0" timeOffset="2409">825 103 792,'0'0'0,"0"0"152,0 0 24,0 0 160,0 0-336,0 0 592,0 0 280,-1 0 240,0 0 89,1 0-1201,-2 0 1200,1 3-56,0-3-104,0 2-55,1-2-985,-1 0 880,-1 2-96,1-2-96,0 3-112,1-3-576,-1 0 512,1 2-72,0-2-16,-2 3-47,2-3-377,0 0 312,0 2-56,0-2-56,0 3-24,0-3-176,0 2 168,0 0-40,0 1-8,0-1-16,0-2-104,0 3 64,0 0 0,0 1-16,0-1 8,0-3-56,0 10 80,0-7-24,0 0 32,0 1-40,0-4-48,0 9 32,3-6 0,-3 0-8,2 1-16,-2-4-8,0 11 16,3-7-32,-3 6 64,2-6 0,-2-4-48,3 11 56,-1-9 0,0 8-48,1-8 8,-3-2-16,2 10 0,1-7 8,-1 0-40,-2-3 32,0 4-56,2-1-40,1 1-56,-3 0-56,0-4 208,2 3-320,-2 1-168,3-2-216,-3 1-273,0-3 977,2 2-1352,-2-2-480,3 3-401,-3-3-279,0 0 2512,2 0-2169,-2 0 745,2-3 624,-2-1 456,0 4 344,3-3-864,-3 3 864</inkml:trace>
  <inkml:trace contextRef="#ctx0" brushRef="#br0" timeOffset="2410">911 1 2656,'0'0'0,"0"0"1920,0 0-1920,0 0 1801,0 0-1169,0 0-504,0 0-80,0 0-2657,0 0 5330,0 0-2513,0 0-32,0 0-80,0 0-3297,0 0 6290,0 0-3529,0 0-448,0 0-400,0 0 815,0 0-559,0 0-208,0 0 432,2 2 376,-2-2 432,0 0-160,2 2 96,1-2-424,-3 0 488</inkml:trace>
  <inkml:trace contextRef="#ctx0" brushRef="#br0" timeOffset="2411">1115 59 800,'0'0'0,"0"0"120,0 0-8,0 0-112,0-2 144,0 1 56,0 0 88,2-1 72,-2 2-360,0-3 456,2 1 8,-2 1 32,3-2-64,-3 3-432,0-1 368,0 0-8,0-1-71,0 1 7,0 1-296,0-1 280,0 0-32,0 0-32,-1-1 8,1 2-224,-3-1 304,0 0-16,-1 1 136,-1 0 48,5 0-472,-9 0 432,5 0 80,-1 0-88,-5 0-7,10 0-417,-3 4 408,-7-1-8,7 1 0,-8 0 8,11-4-408,-4 3 408,-1 7-48,-4-8-8,5 2-72,4-4-280,-5 11 240,-5-9-40,7 8-40,-7-8-32,10-2-128,-3 11 144,-2-7-48,0 7-8,0-8 0,5-3-88,-5 11 48,2-7 16,-1 6-16,0-6-16,4-4-32,-3 11 56,2-7-8,-1 6 8,2-6 8,0-4-64,0 11 49,0-7 7,3 6-16,0-6 0,-3-4-40,10 11 24,-6-9 8,8 8-16,-9-8-16,-3-2 0,15 4 16,-6 6-16,2-10 0,1 3-24,-12-3 24,13 3 32,-1-1-24,0 1-16,-1-3-48,-11 0 56,10 0-48,1 0-80,0-3-57,1 0-127,-12 3 312,12-5-504,0 0-152,0 0-232,0 0-208,-12 5 1096,11-5-1257,1 1-175,-1-6-144,0 6-57,-11 4 1633,11-5-1448,0-4 400,0 5 416,0-1 344,-11 5 288,9-9-152,1 5-728,-10 4 880</inkml:trace>
  <inkml:trace contextRef="#ctx0" brushRef="#br0" timeOffset="2786">1546 296 4681,'0'0'0,"0"0"2840,0 0-2840,0 0 2305,-2 0-817,1 0-328,0 0-112,1 0-1048,0 0 929,-1 0-193,1 0-248,0 0-176,0 0-312,0 0 152,0 0-136,0 0-240,0 0-480,0 0 1464,0 0-3089,0 0-551,0 0-1113,2 0 928,-2 0 3065,4 0-1896,8 0 168,-12 0 1728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8:42.116"/>
    </inkml:context>
    <inkml:brush xml:id="br0">
      <inkml:brushProperty name="width" value="0.07" units="cm"/>
      <inkml:brushProperty name="height" value="0.07" units="cm"/>
      <inkml:brushProperty name="color" value="#3165BB"/>
    </inkml:brush>
  </inkml:definitions>
  <inkml:trace contextRef="#ctx0" brushRef="#br0">86 278 1008,'0'0'0,"-1"-1"384,0 1-312,0 0-40,0 0-8,1 0-24,-2 0 16,0 0-16,0 0 0,-1 0 0,3 0 0,-2 0 0,-1 0-8,2 0-8,-1 0 0,2 0 16,-2 0-16,1 0 0,0 0 16,0 0-16,1 0 16,-1 0-8,-2 0 0,1 0 0,-1 0 8,3 0 0,-2 0 8,0 0 8,0 0 16,1 0 0,1 0-32,-2 0 48,-1 0-8,2 0 24,-1 0 24,2 0-88,-3 0 152,2 0 128,-1 0 192,0 0 152,2 0-624,-1 0 776,-1 0 73,-1 0 15,2 0 32,1 0-896,-2 0 864,1 0-16,-1 0-72,1-2-31,1 2-745,-1-1 672,0 1-72,0 0-48,-1 0-72,2 0-480,-1-1 416,0 0-40,0 0-64,0-1-32,1 2-280,-2 0 232,1 0-40,0-1-31,1 1-161,-1 0 144,1 0-40,0 0-56,0 0-16,0 0-32,0 0 40,0 0-16,0 0 8,0 0 16,0 0-192,0 0 312,0 0-128,0 0 48,0 0-16,0 0-440,0 0 856,0 0-336,0 0-16,0 3 48,0-3-184,0 0 168,0 3-16,0 1 48,0-1-64,0-3-136,0 4 200,0 0-32,0-1-32,0 1-16,0-4-120,0 10 80,0-8-16,0 2-16,0-1 8,0-3-56,0 10 0,0-8 24,0 2 0,0 0 0,0-4-24,0 9 48,0-6-16,0 6-24,2-6 16,-2-3-24,3 3-40,-1 7 40,0-8 8,1 2-32,-3-4 24,2 4 16,2 5-56,-1-6-16,1 0-16,-4-3 72,4 4-136,-1 0 0,1-1 0,0 0-32,-4-3 168,3 2-184,1 0 8,5-2-48,-6 0-32,-3 0 256,3 0-224,1 0 8,0 0 64,-1-1 64,-3 1 88,4-3-64,0-1-8,-1 0 32,1 1 16,-4 3 24,3-4-24,1-1 72,0 0-16,-2 1-16,-2 4-16,3-10 16,-1 6-16,0 0 0,1-6-48,-3 10 48,2-4-16,-2-7-32,3 8 16,-3-8 32,0 11 0,2-4 16,-2-1-16,2-4-16,-2 5 16,0 4 0,3-5 16,-3-4-40,2 5 16,-2-1-24,0 5 32,3-5-32,-1 1 8,0-1-8,1 1 0,-3 4 32,2-3-8,1-1-24,-1 1-16,1 1 48,-3 2 0,2-1-16,0 0-8,1 1 48,-1 0-24,-2 0 0,3 0 0,-1 0 16,0 0 16,1 3 16,-3-3-48,2 4 40,1 0 48,-1-1-16,1 1 48,-3-4-120,0 3 160,2 1-24,-2 0 48,2 5 16,-2-9-200,0 3 208,3 0 8,-3 1-32,2 6-56,-2-10-128,0 2 136,3 2-48,-3-1 24,2 7-40,-2-10-72,0 2 40,0 2 0,0 7-8,2-9 40,-2-2-72,0 4-16,3 6 32,-3-8-8,2 2-32,-2-4 24,0 3-24,3 7-40,-3-8-112,2 2-112,-2-4 288,2 3-464,1 7-200,-1-10-248,1 4-361,-3-4 1273,2 3-1584,2 0-449,-1-1-263,1 1 168,-4-3 2128,4 2-1577,-1 0 625,1-2 488,6 3 280,-10-3 184,2 0-1464,-2 0 1464</inkml:trace>
  <inkml:trace contextRef="#ctx0" brushRef="#br0" timeOffset="993">323 250 1576,'0'0'0,"-1"-1"320,1 1 184,-1 0 256,1 0-760,0 0 1016,-2 0 153,2 0-33,0 0-32,0 0-1104,0 0 1072,0 0-39,0 0-65,-1 0-48,1 0-920,0 0 824,0 2-136,0-2-88,0 3-143,0-3-457,0 2 384,0 2-88,0-1-88,0 1-24,0-4-184,0 4 160,0-1-40,0 1 8,0-1 32,0-3-160,0 11 112,0-8 16,0 6-8,0-6-16,0-3-104,3 12 96,-3-8 56,2 9-8,-2-10-8,0-3-136,2 14 144,-2-3-8,3-1-24,-1 1 16,-2-11-128,3 12 144,-1 0-40,0 0 0,1 1 0,-3-13-104,2 12 72,1 0 16,-1 0-8,1 0-24,-3-12-56,2 12 48,0 0 24,1 0-48,0 0-8,-3-12-16,4 12 48,0 1-48,-1 1 24,1-2 0,-4-12-24,4 12-24,-1 0 32,1 0 16,-2 0 16,-2-12-40,3 11 24,-1 0-40,0-1 32,1-1-64,-3-9 48,2 10-96,1-7-64,-1 11-136,0-11-144,-2-3 440,3 10-592,-3-8-184,2 2-280,-2 0-273,0-4 1329,3 3-1680,-3 1-344,0-2-305,0-2 81,0 0 2248,0 0-1713,0 0 625,0 0 528,0 0 296,0 0 3889,0-2-8722,0 2 5097</inkml:trace>
  <inkml:trace contextRef="#ctx0" brushRef="#br0" timeOffset="994">416 260 1480,'0'0'0,"0"0"0,0 0 184,0 0-48,0 0 16,-1 0 80,1 0-232,-1 0 352,-1 2 96,1-2 128,0 3 56,1-3-632,-3 0 641,1 2 15,0-2-56,-1 2-24,3-2-576,-2 0 560,-1 0-80,1 0-8,0 0-48,2 0-424,-3 0 368,1 0 8,-1 0-39,1 0-41,2 0-296,-2 0 224,0 0-16,1 0-40,0 0-56,1 0-112,-1 0 96,-1-1-32,1 0-24,0-1-16,1 2-24,-1-3 40,1 0-24,0-1 0,0 0 0,0 4-16,0-3 8,0-1 16,0 0 8,2 1-16,-2 3-16,4-4-16,0 1-24,5-1 16,-6 0-16,-3 4 40,3-3-16,8-1-16,-9 0 0,9 1-8,-11 3 40,4-3-56,7 1 32,-8 0-24,8 0 24,-11 2 24,4-1-40,7 0 24,-8 0 16,-3 1 0,11 0 8,-7 0 64,7 0 16,-8 0 72,7 2 32,-10-2-192,2 4 200,8-1 56,-7 1 64,-3-4-320,3 4 360,7-1 32,-8 1 56,1 0 8,-3-4-456,3 9 424,0-6-15,-1 6-41,-2-6 0,0-3-368,0 9 304,0-6-16,0 6-56,0-6-64,0-3-168,0 9 192,0-6-56,-2 7-24,-2-8-16,4-2-96,-4 10 40,0-8 0,-6 8-64,6-8-24,4-2 48,-4 10-160,-6-8-104,6 8-56,-7-8-160,11-2 480,-3 4-600,-8 6-112,7-8-177,-7 2-231,11-4 1120,-3 3-1344,-7 7-337,7-10-311,-2 3 0,5-3 1992,-10 4-1609,6-2 569,1 1 480,-2-1 288,5-2 272,-4 0-1464,4 0 1464</inkml:trace>
  <inkml:trace contextRef="#ctx0" brushRef="#br0" timeOffset="1374">679 34 1760,'0'0'0,"0"0"488,0 0 152,0 0-640,0-1 872,0-2 121,0 1-33,0 0-24,0 2-936,0-3 880,0 1-40,0-1-56,0 1-87,0 2-697,0-3 632,0 1-56,0 0-104,0 0-48,0 2-424,0-1 352,0 0-88,0 0-32,0 0 0,0 1-232,0-2 184,3 1 40,-3 1-24,2 0 0,-2 0-200,0 0 201,2 0-1,-2 3-8,3 0-16,-3-3-176,0 4 208,2 6-24,-2-8 8,3 9 16,-3-11-208,0 3 232,2 9-8,-2-8-24,0 11-24,0-15-176,2 10 136,-2 5 16,0 1-32,0 1-16,0-17-104,3 20 104,-3 2-32,2-2-40,-2 1-24,0-21-8,3 19 0,-3-1-24,2-1 24,0 0 24,-2-17-24,3 17 16,-1-1 8,2-2-16,0 1-8,-4-15 0,3 13-80,1-1-104,-1-1-144,7 0-176,-10-11 504,0 9-664,4-5-240,5 7-297,-9-9-287,0-2 1488,10 4-1824,-8-1-241,2 1-39,0 0 343,-4-4 1761,9 2-1176,-6-2 496,6 3 384,-6-3 176,-3 0 120,9 0-152,-6 0-1176,-3 0 1328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8:45.138"/>
    </inkml:context>
    <inkml:brush xml:id="br0">
      <inkml:brushProperty name="width" value="0.07" units="cm"/>
      <inkml:brushProperty name="height" value="0.07" units="cm"/>
      <inkml:brushProperty name="color" value="#3165BB"/>
    </inkml:brush>
  </inkml:definitions>
  <inkml:trace contextRef="#ctx0" brushRef="#br0">1149 444 1824,'0'0'0,"0"0"0,0 0 496,0 0 176,-1 0 208,-2 0 49,3 0-929,-2 0 872,-2 0-40,1 0-64,-1-1-40,4 1-728,-4 0 648,1 0-144,-1-1-71,1 1-97,3 0-336,-4 0 304,-1 0 8,0 0-24,0 0 0,5 0-288,-4 0 296,-1 0-32,0 0 16,0 0-16,5 0-264,-5 0 232,1 2 8,-6 2-16,7 0-16,3-4-208,-3 3 224,-7 1-72,8 7-40,-2-9-32,4-2-80,-5 10 40,0-7-8,1 11-16,-1-11-16,5-3 0,-5 14 0,0-11 24,2 12-40,-1-6 16,4-9 0,-4 10 24,1-6 0,-1 10-8,0-10 8,4-4-24,-3 13 0,-1-9 0,2 9 16,-1-10 8,3-3-24,-2 13 32,0-10 0,0 8 8,1-9 17,1-2-57,-1 10 48,0-8 40,-1 8-8,2-7-16,0-3-64,0 2 96,0 0-40,0-2-16,3 0-8,-3 0-32,2 0-32,2 0 16,0 0-40,-1-1-16,-3 1 72,4-3-64,7-1-80,-9 0-8,8 1-57,-10 3 209,2-4-296,8-6-24,-7 7-48,7-2 24,-10 5 344,4-10-304,5 7 32,-6-2 32,6-5 24,-9 10 216,3-3-160,7-8-8,-8 7 96,8-7 24,-10 11 48,2-3-16,8-8 32,-8 7-16,2-1 8,-4 5-8,3-9 8,7 5 8,-10-1 16,4 0 0,-4 5-32,3-4 56,0-1 32,-1 0 16,0 1 48,-2 4-152,3-3 176,-1-1-8,-2 0 40,3 2 16,-3 2-224,0-1 232,0 0 80,0 1 0,0 0 0,0 0-312,0 0 320,0 0-47,0 0 15,0 2-56,0-2-232,0 2 248,0 1-8,-2 0-56,1 1-24,1-4-160,-1 4 144,0 5-56,0-6 0,-1 6 40,2-9-128,-1 3 56,0 6 88,0-6-104,0 7-24,1-10-16,-2 2 56,1 8-112,1-8 64,0 8-16,0-10 8,0 2 8,0 8 96,0-8-120,0 8-16,0-10 32,0 2-88,0 8-160,3-8 40,-1 2-152,-2-4 360,2 4-416,2 5-104,6-9-177,-8 4-111,-2-4 808,4 3-1032,5 0-192,-6-1-217,7 1-239,-10-3 1680,2 0-1776,8 0 207,-7 0 385,8 0 480,-11 0 704,4-2-368,7 0 192,-8-2 80,8 1 8,-11 3 88,4-4-888,-4 4 888</inkml:trace>
  <inkml:trace contextRef="#ctx0" brushRef="#br0" timeOffset="1">1388 462 1400,'0'0'0,"0"0"168,0 0-40,0 0 48,0 0-176,0-1 248,0 0 120,0 0 112,0 0 72,0 1-552,0-2 576,0 0-16,0 0-39,0-1-65,0 3-456,0-2 400,0-1-56,0 1-56,0-1-40,0 3-248,0-1 200,0-1-16,0 1 16,0-1-8,0 2-192,0-2 184,0 0 16,0 0-32,0 1 8,0 1-176,0-1 184,0 0 8,0 0 24,0-1 56,0 2-272,-1-1 337,0 0 87,-1 1 72,1 0 0,1 0-496,-3 0 512,-1 0-64,0 2-48,1 1-40,3-3-360,-5 3 320,0 1-24,0 0-56,0 5-8,5-9-232,-4 3 160,-1 6 9,0-6-65,0 6-24,5-9-80,-5 3 56,2 8-48,-1-8 16,0 9-24,4-12 0,-3 4 40,-1 9-16,0-9 16,2 9 8,2-13-48,-1 4 8,0 9 32,-1-9 8,1 7-40,1-11-8,0 3 32,0 7 8,0-8 8,0 2 0,0-4-48,4 10 48,-1-10-16,1 2-24,7 0 16,-11-2-24,2 0 24,8 0-8,-8 0 48,8-1 8,-10 1-72,3-1 48,7-3-16,-6 1-8,7-7 32,-11 10-56,4-4 64,6 0 16,-6-7-16,6 6-64,-10 5 0,2-12 0,9 7-8,-7-7-16,6 1 16,-10 11 8,3-11-24,6 0-24,-6 0 16,7 1-40,-10 10 72,3-15-80,9-2-8,-8-1-16,7 1 16,-11 17 88,2-17-80,8 0 16,-8 1 16,2 0 0,-4 16 48,3-16-16,1 0-16,0 1 32,-2-1 8,-2 16-8,3-14-24,-1-1 16,0 1 0,1-1 16,-3 15-8,2-14 8,-2-1 16,3 2-24,-3 0-24,0 13 24,2-14-16,-2 1 0,2 1 8,-2 0 16,0 12-8,3-12 56,-3 0-32,0 0-8,2 1 16,-2 11-32,0-11 24,0 1 40,0 5 40,3-7 32,-3 12-136,0-3 168,2-1 8,-2-1-8,3 2 56,-3 3-224,0-4 152,0 2-8,0 0 8,0 1-80,0 1-72,2-1 104,-2 1 8,0 0 48,0 0 48,0 0-208,0 0 208,0 4 72,0-1-24,0 8 48,0-11-304,0 4 312,0 8-72,0-2-7,0-1-41,0-9-192,-1 13 168,-2 2-8,1 2 24,-1 2-48,3-19-136,-2 21 136,0-1 40,-1 1-40,2-2 0,1-19-136,-1 22 144,0-2-80,-1 1 8,1-1-8,1-20-64,-1 20 24,1-1 64,0 1-8,0 1-32,0-21-48,0 20 80,0 0-56,2-1 0,1 0-24,-3-19 0,3 17 16,1 0 8,0 0-24,5-1 40,-9-16-40,4 14-16,7 1-8,-8-2-56,10-1-136,-13-12 216,3 11-424,8-7-224,-7 8-305,5-9-303,-9-3 1256,4 4-1808,8 6-953,-8-8-1184,-4-2 3945,12 4-3432,-9-1 1111,8 7 1017,-8-10-320,-3 0 1624</inkml:trace>
  <inkml:trace contextRef="#ctx0" brushRef="#br0" timeOffset="1563">14 1255 1976,'0'0'0,"-1"0"584,1 0-584,-1 0 792,0 0 256,-1 0 145,1 0-41,1 0-1152,-1 0 1120,0 0-40,0 0-31,-1 0-97,2 0-952,-1 0 856,1 0-136,-1 0-152,1 0-160,0 0-408,0 0 264,0 0-120,0 0-72,0 0-7,0 0-610,0 0 1098,0 0-521,0 0-64,0 0 40,0 0-569,0 3 1122,0-1-594,0 2 58,0 0-66,0-4 41,0 10 0,0-7 0,2 6-24,1-5-16,-3-4 40,2 13-8,2-9-40,-1 9-40,1-9-8,-4-4 96,4 14-136,7-4-32,-9 0-16,8-1-32,-10-9 216,2 4-232,8 9 48,-8-9-40,8 9 24,-10-13 200,2 4-184,2 9-8,-1-9 16,7 7-8,-10-11 184,3 2-240,0 2-80,1-1-80,5 1-80,-9-4 480,3 3-592,-1-3-89,2 0-87,-1 0-88,-3 0 856,4 0-888,6 0 56,-8-3 55,1-1 145,-3 4 632,3-5-512,7-4 96,-10 5 80,3-7 48,-3 11 288,4-3-184,0-9 40,-1 7 56,1-7 48,-4 12 40,4-5-48,-1-7 32,1 7 0,-1-7 8,-3 12 8,4-5-16,0-7 16,-1 7 0,1-7 16,-4 12-16,4-5 8,-1-7 8,1 7 8,-2-6 0,-2 11-24,3-3 56,-1-8 48,0 7 64,-2 0 104,0 4-272,3-5 416,-3 1 112,2 0 120,-2 2 89,0 2-737,0-1 776,0 1 80,-1 0 32,0 0 24,1 0-912,-4 3 856,1 7-79,-1-6-97,0 7-48,4-11-632,-4 3 576,-6 10 0,6-3-8,-1 1-32,5-11-536,-9 11 528,5 1-87,-1 0-73,-4 0-48,9-12-320,-4 16 248,-6 1-48,7 1-56,-1-1-24,4-17-120,-5 15 80,2 1-24,-1-1-24,2-1-8,2-14-24,-3 15 24,2-1 8,0 0 0,0 1-24,1-15-8,0 13 40,0 1-64,0-1-24,0 0-16,0-13 64,0 13-168,0 1-32,0-2-48,0 0-24,0-12 272,0 12-240,0-1-16,0-2-8,0 1 0,0-10 264,0 10-305,0-1-15,0-5-72,-2 8-64,2-12 456,-1 4-544,0 7-136,0-9-168,0 2-192,1-4 1040,-2 3-1297,1 0-159,0-1-72,0 0 207,1-2 1321,-1 0-952,-1 3 352,1-3 288,0 0 144,1 0 168,-1 0-208,1-1-1296,0 1 1504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8:48.168"/>
    </inkml:context>
    <inkml:brush xml:id="br0">
      <inkml:brushProperty name="width" value="0.07" units="cm"/>
      <inkml:brushProperty name="height" value="0.07" units="cm"/>
      <inkml:brushProperty name="color" value="#3165BB"/>
    </inkml:brush>
  </inkml:definitions>
  <inkml:trace contextRef="#ctx0" brushRef="#br0">337 103 2040,'0'0'0,"0"0"176,0 0 0,-1 0-64,0-1-24,0-1-16,-1 1 0,1 0 40,1 1-112,-1-1 112,0 0 8,0-1 24,-1 0 8,1 0 24,1 2-176,-1-3 200,0 1 24,-1-1 8,0 1 32,2 2-264,-2-1 273,-2 0 63,0-1 24,1 1 40,3 1-400,-5-1 440,-5 0 48,7 1 64,-2 0 72,5 0-624,-10 0 672,7 0 89,-8 3 15,7 1-40,4-4-736,-11 10 672,8-7-152,-8 8-56,7-7-88,4-4-376,-11 11 264,8-8-8,-8 10-104,7-9-40,4-4-112,-5 16 104,-4-5-24,5 1-16,-1 0-16,5-12-48,-5 11 41,1 0-41,0-1 8,0 0 24,4-10-32,-2 4 32,1 9 40,1-9 24,0 8 8,0-12-104,0 3 88,0 7 0,2-8 24,1 1 0,-3-3-112,3 3 128,1 0 0,-1-1-16,-3-2-112,4 0 104,0 0 8,5 0 0,-6 0-48,-3 0-64,9-1 96,-6-1-40,6-2 0,-6 0-8,-3 4-48,10-3 56,-8-1-16,9-1-8,-9 0-16,-2 5-16,11-9-32,-9 5-40,8-5-40,-7 5-16,-3 4 128,9-11-192,-6 7-56,6-6-16,-6 6-120,-3 4 384,3-11-472,1 7-185,0 0-167,-1-6-128,-3 10 952,4-4-1104,-1 0-129,0-6-159,-1 7-136,-2 3 1528,3-3-1512,-3-1 215,2 1 417,-2-1 360,0 4 520,0-4-248,0 3 152,0 0 8,0 1-200,0 0 288,-1 0-1296,1 0 1296</inkml:trace>
  <inkml:trace contextRef="#ctx0" brushRef="#br0" timeOffset="1">458 53 2184,'0'0'0,"0"0"0,0 0 648,0 0 216,-1 0 104,-1-1-47,2 1-921,-1-1 872,1 1-80,0 0-40,0 0-24,0 0-728,0 0 633,0 0-17,-1 0-80,1 0-112,0 0-424,0 0 368,0 0-120,0 0-64,0 0-32,0 0-1104,0 0 2008,0 0-1000,0 0 8,0 0-16,0 0-1272,0 0 2472,0 2-1200,0-2-8,0 3-8,0-3-32,0 2 48,0 2 48,0-1 40,0 1 8,0-4-144,-1 4 168,0 7 8,-1-9 24,1 8-8,1-10-192,-1 2 200,0 8 48,0-8-39,-1 8 39,2-10-248,-1 3 240,0 8-48,0-7-16,0 6-48,1-10-128,-2 3 120,1 7-24,0-8-8,1 8-16,0-10-72,0 2 40,0 8 24,0-8 24,0 8 24,0-10-112,0 2 88,0 2-64,2 0 56,1-1-16,-3-3-64,2 4 56,1 0 24,0-2-32,1-2-24,-4 0-24,3 0 32,7 0 0,-7 0-8,6 0 8,-9 0-32,3-1 0,6-3 24,-6 1 24,6-1-16,-9 4-32,3-4 32,6 1-16,-6-1-32,0 0 32,-3 4-16,4-3 16,6-1-24,-8 1 16,2-1 16,-4 4-24,3-5 16,7 0 16,-10 0 0,4 1 8,-4 4-40,3-5 8,1 0 0,-2 0 16,1 0-24,-3 5 0,2-5 40,1 2-24,-1-1-24,0 1 8,-2 3 0,3-4 8,-3 0 16,2 1-24,-2-1-8,0 4 8,3-3-32,-3 0-8,2 1 32,-2-1-64,0 3 72,2-1-32,-2 0 0,3 0-16,-3-1 48,0 2 0,2-1-32,-2 1 8,3 0 0,-3 0 16,0 0 8,2 0 16,-2 3 8,3-1-8,-3 2 40,0-4-56,2 3 24,-2 1-24,2 0 32,1-1-24,-3-3-8,2 10 16,-2-8 8,3 8-16,-3-8-8,0-2 0,2 10 24,-2-8 0,2 8-16,-2-8-8,0-2 0,3 10 0,-3-7-24,2 6 48,-2-6-48,0-3 24,3 9-56,-1-6-64,-2 0-88,3 7-72,-3-10 280,2 2-448,0 2-128,1 0-208,-1-1-217,-2-3 1001,3 4-1240,-1-2-264,0 1-209,1-1-127,-3-2 1840,2 0-1744,2 0 327,-1 0 425,1 0 432,-4 0 560,4 0-272,-1-1 144,1-3 72,0 1 8,-4 3 48,3-4-48,1 0 16,-1 0-8,1-1-8,-4 5 48,4-5-48,-1-5 8,0 7-32,-1-2 8,-2 5 64,3-11-48,-1 7 32,0-7 64,1 8 48,-3 3-96,2-11 104,1 7 16,-3-7-32,2 8 32,-2 3-120,0-10 200,0 7 120,0-2 184,0-5 184,0 10-688,0-4 816,0 0 73,0-6-17,0 8-32,0 2-840,0-4 792,0-1-32,0 0-24,0 0-71,0 5-665,0-3 656,0-1-48,0 1-40,0-1-40,0 4-528,0-2 456,0-1-16,0 1-48,0 1-8,0 1-384,0-2 393,0 1-65,2 0 8,-2 1-64,0 0-272,3 0 216,-3 0-8,2 0-88,1 0 8,-3 0-128,2 2 96,1 1-48,-1-1 56,0 1-16,-2-3-88,4 2 64,0 0 16,-1 1-24,1 0 0,-4-3-56,3 4 64,1 6-8,0-8-24,-2 2 24,-2-4-56,4 9 24,-2-6 8,1 6 8,-1-6-32,-2-3-8,2 10 72,1-8-16,-1 8 32,1-8 16,-3-2-104,2 10 224,0-8-40,1 2 56,-3 5 8,0-9-248,2 3 80,-2 0 160,0 1-24,0 0-7,0-4-209,0 3 312,0 1-64,0-2-24,0 1-24,0-3-200,0 2 112,0 1 48,0-3-64,0 0 56,0 0-152,0 0 152,0 0-96,0 0 32,0-3-64,0 3-24,0-3 0,3-1 8,-3 0-40,2-5 8,-2 9 24,3-4 24,-1-1-24,0-4-16,2 5 32,-4 4-16,10-12 0,-7 7-64,8-7 24,-7 7-64,-4 5 104,11-12-136,-8 7-56,9-7-104,-8 9-96,-4 3 392,13-11-456,-9 7-137,9-7-143,-3 8-208,-10 3 944,9-10-1368,1 6-569,0-1-871,-1 1-593,-9 4 3401,11-5-2697,0 0 913,0 0 808,0 0-560,-11 5 1536,0 0 0</inkml:trace>
  <inkml:trace contextRef="#ctx0" brushRef="#br0" timeOffset="1088">17 967 1784,'0'0'0,"0"0"248,0 0 200,0 0-448,-1 0 768,0-1 384,0 0 337,-1 0 15,2 1-1504,-1-2 1408,0 1-143,0 0-145,0-1-80,1 2-1040,-2-2 928,1 0-72,0 1-103,0 0-113,1 1-640,0-2 552,0 1-136,0 0-40,0 0-64,0 1-312,0-2 240,0 1-24,-1 0-24,1 0-56,0 1-136,-2 0 152,2 0-8,0 0-40,0 0-8,0 0-96,0 0 72,0 0-24,0 0-8,0 3-8,0-3-32,0 4-24,0 0 48,0-1-24,0 8 40,0-11-40,0 3 32,0 6-32,0-6-24,0 6 64,0-9-40,0 3 48,3 8-48,-1-8 57,1 8-106,-3-11 49,2 4-48,0 7 40,2-8-56,0 8 104,-4-11-40,3 4 24,1 7-16,0-8 32,-1 8-40,-3-11 0,10 4 0,-8 7 0,2-9 8,-1 8-16,-3-10 8,10 2 24,-7 2 9,0 5-33,1-9-8,-4 0 8,9 4-17,-6-2 9,1 1 57,-1-1-17,-3-2-32,4 0 88,-1 0 0,1 0-56,0-1 16,-4 1-48,3-2 48,1-2-24,-1-1-48,1 0 40,-4 5-16,4-9-48,-1 5 24,0-1-24,-1-4 32,-2 9 16,3-4 16,-1-7-16,0 6 24,1-7-48,-3 12 24,2-5-56,1-7-16,-1 7-48,0-7 23,-2 12 97,3-4-176,-1-9-16,1 9-24,-1-8-96,-2 12 312,3-4-288,-1-7-112,0 7-64,1-6-56,-3 10 520,2-4-656,1-1-120,-1 0-153,0 0-175,-2 5 1104,3-3-1280,-1 0-56,1 1-97,-1 1-31,-2 1 1464,3 0-1416,-1 0 127,0 0 297,2 0 320,-4 0 672,2 0-392,2 3 184,-2 1 112,1 0 24,-3-4 72,2 3-64,1 1-16,-1 0-56,1-1-1320,-3-3 1456,0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8:51.255"/>
    </inkml:context>
    <inkml:brush xml:id="br0">
      <inkml:brushProperty name="width" value="0.07" units="cm"/>
      <inkml:brushProperty name="height" value="0.07" units="cm"/>
      <inkml:brushProperty name="color" value="#3165BB"/>
    </inkml:brush>
  </inkml:definitions>
  <inkml:trace contextRef="#ctx0" brushRef="#br0">5 376 2512,'0'0'0,"0"0"0,0 0 912,0 0 296,0 0 185,0 0-121,0 0-104,0 0-47,-1 0-41,1 0-32,0 0-1048,-1 0 960,1 0-136,0 0-824,-1 0 745,1 0-129,0 0-616,0 2 504,0-2-96,0 4-88,0-1-72,0-3-248,0 4 160,-2 6-16,2-8-24,0 8-40,0-10-80,0 2 96,0 8-48,0-8-48,0 8 24,0-10-24,0 2 0,0 8 24,0-6-16,0 6 16,0-10-24,0 4 16,0 7-8,0-7 40,0 6-56,0-6 8,0 7 8,0-7-32,0 6-8,0-10 32,0 4-96,3 7-88,-3-9-144,2 8-120,-2-10 448,0 2-600,3 8-160,-3-8-177,2 2-223,-2-4 1160,0 4-1440,3-1-328,-3 1-241,2 0 33,-2-4 1976,2 2-1593,1-2 553,-1 0 472,1 0 304,-3 0 264,2-1-136,0-2-1400,-2 3 1536</inkml:trace>
  <inkml:trace contextRef="#ctx0" brushRef="#br0" timeOffset="1">70 241 2304,'0'0'0,"0"0"992,0 0-992,0 0 1096,0 0 17,0-2-297,0 1-280,0 1-536,0 0 376,-1 0-120,1 0-96,0 0-104,0 0-56,0 0-96,0 0-216,0 0-312,0 0 1656,0 0-3056,0 0 743,0 0 161,0 0 320,0 0 6025,0 0-10930,0 3 5513,0-1 48,3 0-1320,-3-2 1464,0 0 0</inkml:trace>
  <inkml:trace contextRef="#ctx0" brushRef="#br0" timeOffset="2">276 436 1616,'0'0'0,"0"-1"1880,0 0-687,0-1-105,0 0-392,0 2-696,0-2 552,-2-1-72,2 1-8,-1-2-48,1 4-424,0-3 336,-1-1-80,1 0-56,0 1-72,0 3-128,0-4 81,0-1-49,0 0-32,0 1 8,0 4-8,-1-4 8,0 0-8,-1 1 32,2-1-32,0 4 0,-1-3 40,0-1 40,0 1 32,0 1 96,1 2-208,-3-1 312,0 0 120,-1 1 112,0 0 56,4 0-600,-9 2 576,5 2-48,-1 5-88,-4-5-56,9-4-384,-4 11 337,-1-8-89,-5 8-56,7-7-16,3-4-176,-5 13 128,0-9-32,0 9-8,1-9-24,4-4-64,-5 13 32,1-9 24,0 9-16,1-9-32,3-4-8,-3 13 48,2-10-48,0 11 8,1-11 24,0-3-32,0 11 0,0-7 32,0 5-8,2-6-8,-2-3-16,4 4-16,0 5 32,-1-9-16,1 3-16,-4-3 16,10 2 16,-8-2-8,8 0-8,-8 0-24,-2 0 24,10-1 16,-7-3-32,8 1 16,-7-2 0,-4 5 0,11-10-8,-8 6-24,8-6 8,-7 5 0,-4 5 24,11-12-40,-8 2 40,8 0-24,-7 0 16,-4 10 8,11-13 0,-8-1-24,11-2 0,-11 1-8,-3 15 32,13-17-96,-3-4 40,-6 1-16,10-2-72,-14 22 144,4-21-128,8 1-32,-10 1-32,8 2 16,-10 17 176,2-17-233,2 1-7,0 0 40,-1-1-24,-3 17 224,4-15-184,-1-1 64,0 0-24,-1 2 80,-2 14 64,3-15-72,-1 2-24,-2 0 64,3 1-16,-3 12 48,0-12 0,2 1 24,-2 0 0,0 1 32,0 10-56,0-3 64,0-7 64,0 8 24,-1-2 104,1 4-256,-1-4 336,-1 2 8,1 0 17,0 0-49,1 2-312,-3 0 256,2 0-8,0 0-32,-1 0-24,2 0-192,-2 3 216,1 0-72,0 1 0,0 7 24,1-11-168,-1 2 136,-1 9 56,1-7-8,0 8-64,1-12-120,-1 3 120,0 11-56,-1-5-8,1 2-8,1-11-48,-1 12 96,1 3-40,0 1 16,0 0 8,0-16-80,0 19 48,0-3 40,0 1 8,0-1 0,0-16-96,0 15 88,0-1 24,0 2-16,0-1 16,0-15-112,0 15 144,0 1-48,0-1 0,0 0-32,0-15-64,2 14 48,-2 1 24,3-1-24,-1 1 24,-2-15-72,3 13 73,-1 0-17,2-1-32,-1 0 0,-3-12-24,4 11 40,6-1-8,-8-6 32,8 9 8,-10-13-72,2 3 48,8 7 0,-8-8-32,2 1-16,-4-3 0,3 4 0,7-1 24,-8 0-24,2-3 0,-4 0 0,11 2-40,-9-2-16,8 0-40,-8 0-32,-2 0 128,10-1-169,-8-3-71,8 1 0,-7-1-88,-3 4 328,9-4-336,-6 1-24,6-1-16,-6 0 8,-3 4 368,9-4-392,-6-1-32,6-5 24,-6 6 48,-3 4 352,9-4-312,-6-7 32,1 7 32,-1-7-25,-3 11 273,10-3-304,-8-8-32,2 7-32,-4 4 368,3-11-408,7 8-16,-7-8-32,0 7 48,-3 4 408,11-9-408,-9 5 40,2-6 24,6 7 40,-10 3 304,2-5-224,2-5 39,-1 7 57,7-2 56,-10 5 72,2-10-32,2 6 32,0 0 40,-1-1 24,-3 5-64,4-5 120,-2 0 57,1 0 87,-1 0 80,-2 5-344,3-4 384,-3 0 24,0 0 48,0 1 0,0 3-456,0-4 488,0 1 0,0-1-32,-2 0-40,2 4-416,-1-3 376,-1-1-55,-2 2 23,1-1-24,3 3-320,-4-2 328,0 1-8,-1-1-72,1 1 16,4 1-264,-5-1 176,0 1-48,1 0-40,0 0-8,4 0-80,-4 2 64,-1 2 40,1 0 0,1-1-48,3-3-56,-4 10 48,1-8-40,-1 8-8,0-8 0,4-2 0,-2 10 16,0-6-8,-1 8 8,1-9 8,2-3-24,-2 14 0,1-11-16,0 11 32,0-11-16,1-3 0,0 13-24,0-9 48,0 9-16,0-9 8,0-4-16,0 12 40,0-8 0,3 7-32,1-8 40,-4-3-48,4 11 48,-1-7-16,1 5 24,0-6-8,-4-3-48,10 9 48,-7-6 8,7 0-8,-8 1 24,-2-4-72,10 2 72,-8 1-48,8-1 32,-8-2-32,-2 0-24,10 3 32,-8-3-8,8 0-8,-7 0 16,-3 0-32,11 0-8,-7-2 8,7 0-48,-8-2-16,-3 4 64,11-3-56,-7-1-64,7 1-16,-8-1-88,-3 4 224,11-4-272,-7-1-112,7 1-72,-8-1-96,-3 5 552,11-5-664,-7 0-144,5 0-161,-6 1-167,-3 4 1136,10-5-1256,-8 0-185,8 0-207,-8 0-120,-2 5 1768,10-3-1593,-8-1 377,2 0 456,5 1 384,-9 3 376,3-4-192,0 0 80,1 1-1304,-4 3 1416</inkml:trace>
  <inkml:trace contextRef="#ctx0" brushRef="#br0" timeOffset="3">984 320 1528,'0'0'0,"0"0"136,0 0-64,0 0-24,0 0-48,0-1 40,0 0 8,3 0-8,-3-2 8,0 3-48,2-2 56,1-2 8,-1 1 0,0-1-16,-2 4-48,3-4 40,-1 1 0,1-1 0,-1 0 40,-2 4-80,2-3 104,1-1 64,-1 1 72,1-1 72,-3 4-312,2-4 392,-2 1 32,2-1 48,-2 0 25,0 4-497,3-3 512,-3-1 16,0 1 16,0 0 8,0 3-552,0-2 600,0-1-8,0 1-8,-1 1 41,1 1-625,-4-1 672,0-1 64,0 1 24,-6 0-24,10 1-736,-4-1 664,-5 1-96,5 0-87,-8 0-89,12 0-392,-5 0 384,-6 0-56,8 2-40,-8 2-48,11-4-240,-4 3 240,-7 7-88,8-8 16,-7 2-32,10-4-136,-4 10 96,0-8-8,-6 8-8,8-8 32,2-2-112,-4 10 40,0-7-8,2 8-8,-1-7-16,3-4-8,-2 11 24,1-8-8,0 8 8,-1-7 8,2-4-32,0 11 48,0-9-8,0 8-24,0-8-8,0-2-8,0 10 24,3-8-8,0 8 16,1-8 0,-4-2-32,4 4 72,-1 6 24,1-8-8,0 1 8,-4-3-96,10 3 48,-7 1 8,6-2 8,-6 1-8,-3-3-56,11 0 64,-8 0-24,8 0 0,-7 0-32,-4 0-8,11-2 24,-8 0 16,7-2-32,-8 1 16,-2 3-24,10-4 0,-7 0 0,6 1 16,-6-1-64,-3 4 48,9-3-64,-6-2-40,6 0-96,-6 0 24,-3 5 176,3-5-232,1 0-16,6 1-24,-10-1-128,0 5 400,3-5-480,1 0-96,-1 0-192,0 1-177,-3 4 945,2-5-1168,-2 0-232,0 0-216,0 1-177,0 4 1793,0-3-1848,0-1 207,0 1 457,0-1 456,0 4 728,-1-4-376,-3 2 192,1-1-1288,3 3 1472</inkml:trace>
  <inkml:trace contextRef="#ctx0" brushRef="#br0" timeOffset="645">1331 242 1472,'0'0'0,"0"0"168,0 0-32,0 0 104,0 0-240,0 0 472,0 0 312,0-1 328,0-1 249,0 2-1361,0-1 1384,0 0-56,0 0-119,0 0-105,0 1-1104,0-2 992,0 1-72,0 0-88,0 0-103,0 1-729,0-1 624,-1-1-112,-1 1-72,1 1-136,1 0-304,-1-1 272,0 0-88,-1 1-72,1-2 40,1 2-152,-1 0 56,0-1 0,0 1 0,-1 0-24,2 0-32,-1-1 48,0 0-8,0 1-56,0 0 16,1 0 0,-2 0-8,1 0 16,0 0 16,-1 0-24,2 0 0,-3 0 24,1 0-40,-1 0 16,0 0 24,3 0-24,-4 0 24,0 0 0,1 0 48,-1 0-24,4 0-48,-3 0 80,-1 0-24,0 0-16,1 3 72,3-3-112,-4 4 64,0 0 48,0-1-24,0 1-48,4-4-40,-4 4 40,1-1-16,-1 7 0,1-8 8,3-2-32,-4 3 24,0 0-8,1 7 32,-1-8-40,4-2-8,-4 4 16,2 0-40,0-1-16,0 1 16,2-4 24,-1 3-24,0 1 0,0 0-8,0-1-32,1-3 64,-2 4-32,2 0-24,0-1-16,0 1 24,0-4 48,4 3-80,0 1-8,-1-2 24,7 1 0,-10-3 64,2 2-24,8 1 0,-8-1 40,8 1-8,-10-3-8,2 2-8,8-2 8,-7 2-24,6-2-8,-9 0 32,3 3 0,6-3-16,-6 2 16,6-2 16,-9 0-16,3 3 0,6-3-16,-6 2 16,6-2-8,-9 0 8,3 2 8,7 1-8,-8-1 0,2 1 0,-4-3 0,3 2-24,7 1 0,-8-1 40,2 0 8,-4-2-24,4 4 48,-1 0 8,1-1-8,-1 1-40,-3-4-8,4 3 16,-2 7 48,1-7-40,-3 0 16,0-3-40,0 4 72,0 5-56,0-6 24,0 0 16,0-3-56,-1 4 40,-2 6-8,0-8 16,-2 2-24,5-4-24,-10 3 72,6 7-16,0-8-8,-8 2 40,12-4-88,-5 4 96,-7 5-16,7-6 64,-8-1-8,13-2-136,-11 4 105,0-1 7,0 1-24,0 0-16,11-4-72,-11 3 104,0 0-40,1-1-16,-1 1 16,11-3-64,-11 2 24,1 0 16,0 1-16,1-1 0,9-2-24,-5 3 24,-7-3-24,8 2 8,-5-2-64,9 0 56,-3 2-128,0-2-64,-1 0-160,0 0-97,4 0 449,-2 0-592,1 0-152,1 0-144,0 0-232,0 0 1120,0 0-1345,2-2-183,2-2-192,-1 1-193,-3 3 1913,12-4-1960,-8 1 192,8-1 391,-2 0 529,-10 4 848,9-3-456,2-1 264,0 0 104,2 1 8,-13 3 80,15-5-136,-1 0-1240,-14 5 1376</inkml:trace>
  <inkml:trace contextRef="#ctx0" brushRef="#br0" timeOffset="951">1659 510 1808,'0'0'0,"0"0"600,0 0 328,0 0 417,0 0 303,0 0-1648,0 0 1616,0 0-127,-1 0-169,0 0-160,1 0-1160,-2 0 968,1 0-152,0 0-143,0 0-161,1 0-512,-1 0 376,-1 0-144,1 0-96,0 0-96,1 0-40,-1 0-80,0 0-136,-1 0-296,2 0-465,0 0 977,0 0-1568,0 0-720,0 0-633,0 0 400,0 0 11819,0 0-20284,0 0 9978,3 0-696,-3 0 1704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29:10.717"/>
    </inkml:context>
    <inkml:brush xml:id="br0">
      <inkml:brushProperty name="width" value="0.07" units="cm"/>
      <inkml:brushProperty name="height" value="0.07" units="cm"/>
      <inkml:brushProperty name="color" value="#3165BB"/>
    </inkml:brush>
  </inkml:definitions>
  <inkml:trace contextRef="#ctx0" brushRef="#br0">187 66 1744,'0'0'0,"0"0"144,0 0-144,0 0 72,0 0-24,0-1 0,0-1 0,0 2-48,0-1 48,0 0 8,0 0 48,0 0 16,0 1-120,0-2 168,0 1 24,0 0 24,0 0 24,0 1-240,0-1 272,0-1 48,0 1 16,0 0 32,0 1-368,0-2 377,0-1-17,0 1 24,-1-1-24,1 3-360,-1-2 320,-2-1 24,0 1 0,-1 0-8,4 2-336,-3-3 336,-1 1-8,-6-1-24,7 1-40,3 2-264,-5-2 248,-5-1 8,7 1-32,-8-1 25,11 3-249,-4-2 240,-7-1-32,8 2 24,-8 0 8,11 1-240,-4-1 208,-7 0 8,8 1-40,-8 0-24,11 0-152,-4 0 136,-7 0-32,8 3 0,-7 1-24,10-4-80,-4 10 72,-1-8-24,-4 9 0,6-8 8,3-3-56,-3 14 40,-1-11 16,1 11-40,-1-11 8,4-3-24,-4 16-32,3-5 8,1 0-8,0 0-24,0-11 56,0 10-8,0 1-32,0-1-8,3 0 16,-3-10 32,3 9-40,1-5 24,-1 9 8,7-9 24,-10-4-16,2 12 8,8-9 8,-7 8-8,0-8-40,-3-3 32,11 3 0,-9 1 8,8-2 24,-8 1-24,-2-3-8,10 0 40,-6 0-32,7 0-16,-8 0 8,-3 0 0,11 0-40,-7-1 40,7-2-8,-8 0 8,-3 3 0,11-5 8,-8-5-32,6 6 8,-6-6-16,-3 10 32,9-5-72,-6-7-48,0 7-120,1-8-104,-4 13 344,4-11-480,-2 0-208,0 0-241,-2 1-431,0 10 1360,0-9-1656,0-1 63,0 0 401,0 1 448,0 9 744,-1-10-1960,1 10 1960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7:57:19.862"/>
    </inkml:context>
    <inkml:brush xml:id="br0">
      <inkml:brushProperty name="width" value="0.07004" units="cm"/>
      <inkml:brushProperty name="height" value="0.07004" units="cm"/>
      <inkml:brushProperty name="color" value="#3165BB"/>
    </inkml:brush>
  </inkml:definitions>
  <inkml:trace contextRef="#ctx0" brushRef="#br0">1 405 1080,'0'0'0,"0"0"904,0 0-832,0 0-72,0 0 48,0-1 24,0 1 24,0 0 32,0 0-128,0-2 168,0 0 8,0 1 0,0-1-24,0 2-152,0-2 144,0 1-48,0 1-40,0 0-16,0 0-40,0 0-16,0 0-32,0 0-88,0 0 336,0 0-624,0 0 144,0 0 24,0 0 48,0 0 1376,0 0-2488,0 0 1200,0 0-1520,0 0 1640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6:28:03.679"/>
    </inkml:context>
    <inkml:brush xml:id="br0">
      <inkml:brushProperty name="width" value="0.09998" units="cm"/>
      <inkml:brushProperty name="height" value="0.09998" units="cm"/>
      <inkml:brushProperty name="color" value="#3165BB"/>
    </inkml:brush>
  </inkml:definitions>
  <inkml:trace contextRef="#ctx0" brushRef="#br0">360 0 2344,'0'0'0,"0"0"1152,0 0 273,-1 0-241,-1 0-224,-1 0-8,3 0-952,-8 0 1024,5 1 9,-6 0-105,0 0-192,9-1-736,-8 1 496,-2 0-160,-3 2-128,-5 0-72,18-3-136,-19 3 80,-1 0-40,2 0-24,-1 0 8,19-3-24,-17 3-24,0 0 0,1 0-104,1 0-80,15-3 208,-16 3-288,3 0-88,0 0-120,0-1-144,13-2 640,-11 3-872,0-1-249,0 0-255,2 0-208,9-2 1584,-9 2-1641,1 0 305,5 0 448,-7 0 392,10-2 496,-2 2-224,-1-1 112,0 0-1056,3-1 1168</inkml:trace>
  <inkml:trace contextRef="#ctx0" brushRef="#br0" timeOffset="1">589 210 1072,'0'0'0,"0"0"112,0 0-32,-1-3 24,0 1 64,0-1 96,1 3-264,-1-8 344,0 6 80,0-1 48,-1-5 16,2 8-488,-2-2 512,0-6 8,-1 6 1,-1-8 15,4 10-536,-4-2 560,0-6 56,-4 6 8,5-6 32,3 8-656,-4-2 656,-4-6-23,5 5-9,-2 0-32,5 3-592,-8-3 536,5 0-96,-5 1-56,5 0-104,3 2-280,-9 0 264,6 0-24,-7 0-24,7 0 16,3 0-232,-9 3 168,5 0-40,-6 6-32,6-6-32,4-3-64,-11 9 48,7-5-16,-6 6 0,6-1-24,4-9-8,-10 10-8,6 0 8,-7 1 0,8 0-8,3-11 8,-8 12 32,5-1-24,0 0 24,0 0 8,3-11-40,-2 10 40,1 0 24,0-1-8,1 1 25,0-10-81,0 8 72,2 0-8,0 0 40,1-4-8,-3-4-96,3 11 96,6-8 32,-7 1 0,6 0 0,-8-4-128,3 3 120,7 0-8,-7-1-16,9-1-8,-12-1-88,8 1 80,1-1 8,0 0-56,-1 0-32,-8 0 0,9-3-56,-1 0-40,1 0-72,-1 0-16,-8 3 184,8-8-224,0 5-48,0-6-56,1 6-89,-9 3 417,8-12-488,0 4-160,-5-2-176,8-1-312,-11 11 1136,2-10-1481,2 0-327,-1 0-240,0 2 199,-3 8 1849,2-8-1240,0 0 512,-2 0 400,0-1 136,0 9 192,0-8-968,0 8 968</inkml:trace>
  <inkml:trace contextRef="#ctx0" brushRef="#br0" timeOffset="472">943 36 968,'0'0'0,"0"0"0,0 0 224,0 0 88,0 0 160,-1 0 192,1 0-664,-1 0 816,-1 0 88,0 1 97,-1 0 47,3-1-1048,-5 1 1104,-3 0-32,5 0-23,-1 0-137,4-1-912,-9 2 800,5 1-160,-7 1-152,7-1-88,4-3-400,-10 3 312,6 5-40,-6-5-40,6 1-16,4-4-216,-11 8 153,7-5-17,-6 6-16,6-5-32,4-4-88,-10 10 80,6-6 0,-6 7 0,7-2-16,3-9-64,-9 10 32,6 0 24,0 1-32,0 1-24,3-12 0,-2 10 16,1 0-24,1 0 0,0 2 8,0-12 0,3 11 0,6 0-16,-6 1 0,8-1-40,-11-11 56,9 10-136,1 0-40,0 0-48,1-2-89,-11-8 313,11 3-352,-1 1-72,0 0-40,0-1-40,-10-3 504,11 2-544,-1-1-32,0 0-16,-1-1 16,-9 0 576,10 0-529,-1 0-7,0 0-72,0 0-136,-9 0 744,10-3-904,-1 0-152,0 0-25,0 0 9,-9 3 1072,9-9-912,1 7 288,-2-7 224,0 6 208,-8 3 192,8-9-80,1 6 24,-1-6-8,0 6-896,-8 3 960,0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C9A5-5A98-4DBB-93D5-266A5932504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FB64-7092-4E5E-8FE4-743C086A7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08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C9A5-5A98-4DBB-93D5-266A5932504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FB64-7092-4E5E-8FE4-743C086A7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8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C9A5-5A98-4DBB-93D5-266A5932504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FB64-7092-4E5E-8FE4-743C086A7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9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C9A5-5A98-4DBB-93D5-266A5932504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FB64-7092-4E5E-8FE4-743C086A7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3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C9A5-5A98-4DBB-93D5-266A5932504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FB64-7092-4E5E-8FE4-743C086A7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61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C9A5-5A98-4DBB-93D5-266A5932504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FB64-7092-4E5E-8FE4-743C086A7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32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C9A5-5A98-4DBB-93D5-266A5932504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FB64-7092-4E5E-8FE4-743C086A7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90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C9A5-5A98-4DBB-93D5-266A5932504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FB64-7092-4E5E-8FE4-743C086A7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54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C9A5-5A98-4DBB-93D5-266A5932504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FB64-7092-4E5E-8FE4-743C086A7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25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C9A5-5A98-4DBB-93D5-266A5932504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FB64-7092-4E5E-8FE4-743C086A7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1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C9A5-5A98-4DBB-93D5-266A5932504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FB64-7092-4E5E-8FE4-743C086A7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1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BC9A5-5A98-4DBB-93D5-266A5932504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DFB64-7092-4E5E-8FE4-743C086A7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771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9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14" Type="http://schemas.openxmlformats.org/officeDocument/2006/relationships/image" Target="../media/image1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baraei/edtech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hyperlink" Target="https://edtech-llm.streamlit.ap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9.xml"/><Relationship Id="rId18" Type="http://schemas.openxmlformats.org/officeDocument/2006/relationships/image" Target="../media/image14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11.png"/><Relationship Id="rId17" Type="http://schemas.openxmlformats.org/officeDocument/2006/relationships/customXml" Target="../ink/ink11.xml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customXml" Target="../ink/ink7.xml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customXml" Target="../ink/ink17.xml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" Type="http://schemas.openxmlformats.org/officeDocument/2006/relationships/customXml" Target="../ink/ink12.xml"/><Relationship Id="rId21" Type="http://schemas.openxmlformats.org/officeDocument/2006/relationships/customXml" Target="../ink/ink21.xml"/><Relationship Id="rId7" Type="http://schemas.openxmlformats.org/officeDocument/2006/relationships/customXml" Target="../ink/ink14.xml"/><Relationship Id="rId12" Type="http://schemas.openxmlformats.org/officeDocument/2006/relationships/image" Target="../media/image20.png"/><Relationship Id="rId17" Type="http://schemas.openxmlformats.org/officeDocument/2006/relationships/customXml" Target="../ink/ink19.xml"/><Relationship Id="rId25" Type="http://schemas.openxmlformats.org/officeDocument/2006/relationships/customXml" Target="../ink/ink23.xml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customXml" Target="../ink/ink16.xml"/><Relationship Id="rId24" Type="http://schemas.openxmlformats.org/officeDocument/2006/relationships/image" Target="../media/image26.png"/><Relationship Id="rId5" Type="http://schemas.openxmlformats.org/officeDocument/2006/relationships/customXml" Target="../ink/ink13.xml"/><Relationship Id="rId15" Type="http://schemas.openxmlformats.org/officeDocument/2006/relationships/customXml" Target="../ink/ink18.xml"/><Relationship Id="rId23" Type="http://schemas.openxmlformats.org/officeDocument/2006/relationships/customXml" Target="../ink/ink22.xml"/><Relationship Id="rId28" Type="http://schemas.openxmlformats.org/officeDocument/2006/relationships/image" Target="../media/image28.png"/><Relationship Id="rId10" Type="http://schemas.openxmlformats.org/officeDocument/2006/relationships/image" Target="../media/image19.png"/><Relationship Id="rId19" Type="http://schemas.openxmlformats.org/officeDocument/2006/relationships/customXml" Target="../ink/ink20.xml"/><Relationship Id="rId4" Type="http://schemas.openxmlformats.org/officeDocument/2006/relationships/image" Target="../media/image16.png"/><Relationship Id="rId9" Type="http://schemas.openxmlformats.org/officeDocument/2006/relationships/customXml" Target="../ink/ink15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customXml" Target="../ink/ink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30.xml"/><Relationship Id="rId18" Type="http://schemas.openxmlformats.org/officeDocument/2006/relationships/image" Target="../media/image37.png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12" Type="http://schemas.openxmlformats.org/officeDocument/2006/relationships/image" Target="../media/image34.png"/><Relationship Id="rId17" Type="http://schemas.openxmlformats.org/officeDocument/2006/relationships/customXml" Target="../ink/ink32.xml"/><Relationship Id="rId2" Type="http://schemas.openxmlformats.org/officeDocument/2006/relationships/image" Target="../media/image29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customXml" Target="../ink/ink29.xml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customXml" Target="../ink/ink28.xml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8.xml"/><Relationship Id="rId18" Type="http://schemas.openxmlformats.org/officeDocument/2006/relationships/image" Target="../media/image46.png"/><Relationship Id="rId26" Type="http://schemas.openxmlformats.org/officeDocument/2006/relationships/image" Target="../media/image50.png"/><Relationship Id="rId39" Type="http://schemas.openxmlformats.org/officeDocument/2006/relationships/customXml" Target="../ink/ink51.xml"/><Relationship Id="rId21" Type="http://schemas.openxmlformats.org/officeDocument/2006/relationships/customXml" Target="../ink/ink42.xml"/><Relationship Id="rId34" Type="http://schemas.openxmlformats.org/officeDocument/2006/relationships/image" Target="../media/image54.png"/><Relationship Id="rId42" Type="http://schemas.openxmlformats.org/officeDocument/2006/relationships/image" Target="../media/image58.png"/><Relationship Id="rId7" Type="http://schemas.openxmlformats.org/officeDocument/2006/relationships/customXml" Target="../ink/ink35.xml"/><Relationship Id="rId2" Type="http://schemas.openxmlformats.org/officeDocument/2006/relationships/image" Target="../media/image38.png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29" Type="http://schemas.openxmlformats.org/officeDocument/2006/relationships/customXml" Target="../ink/ink46.xml"/><Relationship Id="rId41" Type="http://schemas.openxmlformats.org/officeDocument/2006/relationships/customXml" Target="../ink/ink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customXml" Target="../ink/ink37.xml"/><Relationship Id="rId24" Type="http://schemas.openxmlformats.org/officeDocument/2006/relationships/image" Target="../media/image49.png"/><Relationship Id="rId32" Type="http://schemas.openxmlformats.org/officeDocument/2006/relationships/image" Target="../media/image53.png"/><Relationship Id="rId37" Type="http://schemas.openxmlformats.org/officeDocument/2006/relationships/customXml" Target="../ink/ink50.xml"/><Relationship Id="rId40" Type="http://schemas.openxmlformats.org/officeDocument/2006/relationships/image" Target="../media/image57.png"/><Relationship Id="rId5" Type="http://schemas.openxmlformats.org/officeDocument/2006/relationships/customXml" Target="../ink/ink34.xml"/><Relationship Id="rId15" Type="http://schemas.openxmlformats.org/officeDocument/2006/relationships/customXml" Target="../ink/ink39.xml"/><Relationship Id="rId23" Type="http://schemas.openxmlformats.org/officeDocument/2006/relationships/customXml" Target="../ink/ink43.xml"/><Relationship Id="rId28" Type="http://schemas.openxmlformats.org/officeDocument/2006/relationships/image" Target="../media/image51.png"/><Relationship Id="rId36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customXml" Target="../ink/ink41.xml"/><Relationship Id="rId31" Type="http://schemas.openxmlformats.org/officeDocument/2006/relationships/customXml" Target="../ink/ink47.xml"/><Relationship Id="rId44" Type="http://schemas.openxmlformats.org/officeDocument/2006/relationships/image" Target="../media/image59.png"/><Relationship Id="rId4" Type="http://schemas.openxmlformats.org/officeDocument/2006/relationships/image" Target="../media/image39.png"/><Relationship Id="rId9" Type="http://schemas.openxmlformats.org/officeDocument/2006/relationships/customXml" Target="../ink/ink36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customXml" Target="../ink/ink45.xml"/><Relationship Id="rId30" Type="http://schemas.openxmlformats.org/officeDocument/2006/relationships/image" Target="../media/image52.png"/><Relationship Id="rId35" Type="http://schemas.openxmlformats.org/officeDocument/2006/relationships/customXml" Target="../ink/ink49.xml"/><Relationship Id="rId43" Type="http://schemas.openxmlformats.org/officeDocument/2006/relationships/customXml" Target="../ink/ink53.xml"/><Relationship Id="rId8" Type="http://schemas.openxmlformats.org/officeDocument/2006/relationships/image" Target="../media/image41.png"/><Relationship Id="rId3" Type="http://schemas.openxmlformats.org/officeDocument/2006/relationships/customXml" Target="../ink/ink33.xml"/><Relationship Id="rId12" Type="http://schemas.openxmlformats.org/officeDocument/2006/relationships/image" Target="../media/image43.png"/><Relationship Id="rId17" Type="http://schemas.openxmlformats.org/officeDocument/2006/relationships/customXml" Target="../ink/ink40.xml"/><Relationship Id="rId25" Type="http://schemas.openxmlformats.org/officeDocument/2006/relationships/customXml" Target="../ink/ink44.xml"/><Relationship Id="rId33" Type="http://schemas.openxmlformats.org/officeDocument/2006/relationships/customXml" Target="../ink/ink48.xml"/><Relationship Id="rId38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58.xml"/><Relationship Id="rId18" Type="http://schemas.openxmlformats.org/officeDocument/2006/relationships/image" Target="../media/image68.png"/><Relationship Id="rId26" Type="http://schemas.openxmlformats.org/officeDocument/2006/relationships/image" Target="../media/image72.png"/><Relationship Id="rId3" Type="http://schemas.openxmlformats.org/officeDocument/2006/relationships/image" Target="../media/image61.png"/><Relationship Id="rId21" Type="http://schemas.openxmlformats.org/officeDocument/2006/relationships/customXml" Target="../ink/ink62.xml"/><Relationship Id="rId7" Type="http://schemas.openxmlformats.org/officeDocument/2006/relationships/customXml" Target="../ink/ink55.xml"/><Relationship Id="rId12" Type="http://schemas.openxmlformats.org/officeDocument/2006/relationships/image" Target="../media/image65.png"/><Relationship Id="rId17" Type="http://schemas.openxmlformats.org/officeDocument/2006/relationships/customXml" Target="../ink/ink60.xml"/><Relationship Id="rId25" Type="http://schemas.openxmlformats.org/officeDocument/2006/relationships/customXml" Target="../ink/ink64.xml"/><Relationship Id="rId2" Type="http://schemas.openxmlformats.org/officeDocument/2006/relationships/image" Target="../media/image60.png"/><Relationship Id="rId16" Type="http://schemas.openxmlformats.org/officeDocument/2006/relationships/image" Target="../media/image67.png"/><Relationship Id="rId20" Type="http://schemas.openxmlformats.org/officeDocument/2006/relationships/image" Target="../media/image69.png"/><Relationship Id="rId29" Type="http://schemas.openxmlformats.org/officeDocument/2006/relationships/customXml" Target="../ink/ink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customXml" Target="../ink/ink57.xml"/><Relationship Id="rId24" Type="http://schemas.openxmlformats.org/officeDocument/2006/relationships/image" Target="../media/image71.png"/><Relationship Id="rId5" Type="http://schemas.openxmlformats.org/officeDocument/2006/relationships/customXml" Target="../ink/ink54.xml"/><Relationship Id="rId15" Type="http://schemas.openxmlformats.org/officeDocument/2006/relationships/customXml" Target="../ink/ink59.xml"/><Relationship Id="rId23" Type="http://schemas.openxmlformats.org/officeDocument/2006/relationships/customXml" Target="../ink/ink63.xml"/><Relationship Id="rId28" Type="http://schemas.openxmlformats.org/officeDocument/2006/relationships/image" Target="../media/image73.png"/><Relationship Id="rId10" Type="http://schemas.openxmlformats.org/officeDocument/2006/relationships/image" Target="../media/image64.png"/><Relationship Id="rId19" Type="http://schemas.openxmlformats.org/officeDocument/2006/relationships/customXml" Target="../ink/ink61.xml"/><Relationship Id="rId4" Type="http://schemas.microsoft.com/office/2007/relationships/hdphoto" Target="../media/hdphoto2.wdp"/><Relationship Id="rId9" Type="http://schemas.openxmlformats.org/officeDocument/2006/relationships/customXml" Target="../ink/ink56.xml"/><Relationship Id="rId14" Type="http://schemas.openxmlformats.org/officeDocument/2006/relationships/image" Target="../media/image66.png"/><Relationship Id="rId22" Type="http://schemas.openxmlformats.org/officeDocument/2006/relationships/image" Target="../media/image70.png"/><Relationship Id="rId27" Type="http://schemas.openxmlformats.org/officeDocument/2006/relationships/customXml" Target="../ink/ink65.xml"/><Relationship Id="rId30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customXml" Target="../ink/ink74.xml"/><Relationship Id="rId26" Type="http://schemas.openxmlformats.org/officeDocument/2006/relationships/customXml" Target="../ink/ink78.xml"/><Relationship Id="rId39" Type="http://schemas.openxmlformats.org/officeDocument/2006/relationships/image" Target="../media/image95.png"/><Relationship Id="rId21" Type="http://schemas.openxmlformats.org/officeDocument/2006/relationships/image" Target="../media/image86.png"/><Relationship Id="rId34" Type="http://schemas.openxmlformats.org/officeDocument/2006/relationships/customXml" Target="../ink/ink82.xml"/><Relationship Id="rId42" Type="http://schemas.openxmlformats.org/officeDocument/2006/relationships/customXml" Target="../ink/ink86.xml"/><Relationship Id="rId47" Type="http://schemas.openxmlformats.org/officeDocument/2006/relationships/image" Target="../media/image99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6" Type="http://schemas.openxmlformats.org/officeDocument/2006/relationships/customXml" Target="../ink/ink73.xml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.xml"/><Relationship Id="rId11" Type="http://schemas.openxmlformats.org/officeDocument/2006/relationships/image" Target="../media/image81.png"/><Relationship Id="rId24" Type="http://schemas.openxmlformats.org/officeDocument/2006/relationships/customXml" Target="../ink/ink77.xml"/><Relationship Id="rId32" Type="http://schemas.openxmlformats.org/officeDocument/2006/relationships/customXml" Target="../ink/ink81.xml"/><Relationship Id="rId37" Type="http://schemas.openxmlformats.org/officeDocument/2006/relationships/image" Target="../media/image94.png"/><Relationship Id="rId40" Type="http://schemas.openxmlformats.org/officeDocument/2006/relationships/customXml" Target="../ink/ink85.xml"/><Relationship Id="rId45" Type="http://schemas.openxmlformats.org/officeDocument/2006/relationships/image" Target="../media/image98.png"/><Relationship Id="rId5" Type="http://schemas.openxmlformats.org/officeDocument/2006/relationships/image" Target="../media/image78.png"/><Relationship Id="rId15" Type="http://schemas.openxmlformats.org/officeDocument/2006/relationships/image" Target="../media/image83.png"/><Relationship Id="rId23" Type="http://schemas.openxmlformats.org/officeDocument/2006/relationships/image" Target="../media/image87.png"/><Relationship Id="rId28" Type="http://schemas.openxmlformats.org/officeDocument/2006/relationships/customXml" Target="../ink/ink79.xml"/><Relationship Id="rId36" Type="http://schemas.openxmlformats.org/officeDocument/2006/relationships/customXml" Target="../ink/ink83.xml"/><Relationship Id="rId10" Type="http://schemas.openxmlformats.org/officeDocument/2006/relationships/customXml" Target="../ink/ink70.xml"/><Relationship Id="rId19" Type="http://schemas.openxmlformats.org/officeDocument/2006/relationships/image" Target="../media/image85.png"/><Relationship Id="rId31" Type="http://schemas.openxmlformats.org/officeDocument/2006/relationships/image" Target="../media/image91.png"/><Relationship Id="rId44" Type="http://schemas.openxmlformats.org/officeDocument/2006/relationships/customXml" Target="../ink/ink87.xml"/><Relationship Id="rId4" Type="http://schemas.openxmlformats.org/officeDocument/2006/relationships/customXml" Target="../ink/ink67.xml"/><Relationship Id="rId9" Type="http://schemas.openxmlformats.org/officeDocument/2006/relationships/image" Target="../media/image80.png"/><Relationship Id="rId14" Type="http://schemas.openxmlformats.org/officeDocument/2006/relationships/customXml" Target="../ink/ink72.xml"/><Relationship Id="rId22" Type="http://schemas.openxmlformats.org/officeDocument/2006/relationships/customXml" Target="../ink/ink76.xml"/><Relationship Id="rId27" Type="http://schemas.openxmlformats.org/officeDocument/2006/relationships/image" Target="../media/image89.png"/><Relationship Id="rId30" Type="http://schemas.openxmlformats.org/officeDocument/2006/relationships/customXml" Target="../ink/ink80.xml"/><Relationship Id="rId35" Type="http://schemas.openxmlformats.org/officeDocument/2006/relationships/image" Target="../media/image93.png"/><Relationship Id="rId43" Type="http://schemas.openxmlformats.org/officeDocument/2006/relationships/image" Target="../media/image97.png"/><Relationship Id="rId8" Type="http://schemas.openxmlformats.org/officeDocument/2006/relationships/customXml" Target="../ink/ink69.xml"/><Relationship Id="rId3" Type="http://schemas.openxmlformats.org/officeDocument/2006/relationships/image" Target="../media/image77.png"/><Relationship Id="rId12" Type="http://schemas.openxmlformats.org/officeDocument/2006/relationships/customXml" Target="../ink/ink71.xml"/><Relationship Id="rId17" Type="http://schemas.openxmlformats.org/officeDocument/2006/relationships/image" Target="../media/image84.png"/><Relationship Id="rId25" Type="http://schemas.openxmlformats.org/officeDocument/2006/relationships/image" Target="../media/image88.png"/><Relationship Id="rId33" Type="http://schemas.openxmlformats.org/officeDocument/2006/relationships/image" Target="../media/image92.png"/><Relationship Id="rId38" Type="http://schemas.openxmlformats.org/officeDocument/2006/relationships/customXml" Target="../ink/ink84.xml"/><Relationship Id="rId46" Type="http://schemas.openxmlformats.org/officeDocument/2006/relationships/customXml" Target="../ink/ink88.xml"/><Relationship Id="rId20" Type="http://schemas.openxmlformats.org/officeDocument/2006/relationships/customXml" Target="../ink/ink75.xml"/><Relationship Id="rId41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FBBD2-A1D3-B128-D3E5-413BC561D6E9}"/>
              </a:ext>
            </a:extLst>
          </p:cNvPr>
          <p:cNvSpPr txBox="1"/>
          <p:nvPr/>
        </p:nvSpPr>
        <p:spPr>
          <a:xfrm>
            <a:off x="6194716" y="739978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EdTech Challenge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53913-CF60-64BE-449E-0054EB0C9E28}"/>
              </a:ext>
            </a:extLst>
          </p:cNvPr>
          <p:cNvSpPr txBox="1"/>
          <p:nvPr/>
        </p:nvSpPr>
        <p:spPr>
          <a:xfrm>
            <a:off x="6194715" y="3836197"/>
            <a:ext cx="5334931" cy="2189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Expecto </a:t>
            </a:r>
            <a:r>
              <a:rPr lang="en-US" sz="2400" dirty="0" err="1"/>
              <a:t>PatroNull</a:t>
            </a:r>
            <a:endParaRPr lang="en-US" sz="24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A logo with a brain in a circle&#10;&#10;Description automatically generated">
            <a:extLst>
              <a:ext uri="{FF2B5EF4-FFF2-40B4-BE49-F238E27FC236}">
                <a16:creationId xmlns:a16="http://schemas.microsoft.com/office/drawing/2014/main" id="{42C774FA-981F-34ED-C8B2-9AB60F90A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4" b="1246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32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0267AD5-61EC-9CCC-2FC3-56CC18F42A67}"/>
              </a:ext>
            </a:extLst>
          </p:cNvPr>
          <p:cNvSpPr/>
          <p:nvPr/>
        </p:nvSpPr>
        <p:spPr>
          <a:xfrm>
            <a:off x="6276513" y="381740"/>
            <a:ext cx="2077374" cy="4887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43555-1DE8-9959-BCF5-A377BD6E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8" b="6559"/>
          <a:stretch/>
        </p:blipFill>
        <p:spPr>
          <a:xfrm>
            <a:off x="210257" y="1090329"/>
            <a:ext cx="11771485" cy="52212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06F4C2-C2A5-0161-368E-94D273A3DC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5" t="24660" r="36532" b="14552"/>
          <a:stretch/>
        </p:blipFill>
        <p:spPr>
          <a:xfrm>
            <a:off x="3094299" y="3171430"/>
            <a:ext cx="4655908" cy="28161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47B80-130F-6ECF-C03E-D74178E8865F}"/>
              </a:ext>
            </a:extLst>
          </p:cNvPr>
          <p:cNvSpPr txBox="1"/>
          <p:nvPr/>
        </p:nvSpPr>
        <p:spPr>
          <a:xfrm>
            <a:off x="3313471" y="351192"/>
            <a:ext cx="5565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You can also use YouTube links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48EF04-3FE0-FD1C-5933-E0609FAA4557}"/>
              </a:ext>
            </a:extLst>
          </p:cNvPr>
          <p:cNvSpPr txBox="1"/>
          <p:nvPr/>
        </p:nvSpPr>
        <p:spPr>
          <a:xfrm>
            <a:off x="2805343" y="1169824"/>
            <a:ext cx="19813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Young man" pitchFamily="50" charset="0"/>
              </a:rPr>
              <a:t>Found a YouTube</a:t>
            </a:r>
          </a:p>
          <a:p>
            <a:r>
              <a:rPr lang="en-US" sz="2400" dirty="0">
                <a:solidFill>
                  <a:schemeClr val="accent1"/>
                </a:solidFill>
                <a:latin typeface="Young man" pitchFamily="50" charset="0"/>
              </a:rPr>
              <a:t>tutorial?</a:t>
            </a:r>
          </a:p>
          <a:p>
            <a:r>
              <a:rPr lang="en-US" sz="2400" dirty="0">
                <a:solidFill>
                  <a:schemeClr val="accent1"/>
                </a:solidFill>
                <a:latin typeface="Young man" pitchFamily="50" charset="0"/>
              </a:rPr>
              <a:t>Send it to Tutor </a:t>
            </a:r>
          </a:p>
          <a:p>
            <a:r>
              <a:rPr lang="en-US" sz="2400" dirty="0">
                <a:solidFill>
                  <a:schemeClr val="accent1"/>
                </a:solidFill>
                <a:latin typeface="Young man" pitchFamily="50" charset="0"/>
              </a:rPr>
              <a:t>and Learn with </a:t>
            </a:r>
          </a:p>
          <a:p>
            <a:r>
              <a:rPr lang="en-US" sz="2400" dirty="0">
                <a:solidFill>
                  <a:schemeClr val="accent1"/>
                </a:solidFill>
                <a:latin typeface="Young man" pitchFamily="50" charset="0"/>
              </a:rPr>
              <a:t>more options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5AE136-0556-295B-435D-CB62998A2FB2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2068497" y="4180912"/>
            <a:ext cx="1025802" cy="3985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878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EFD3ED6-ADF1-F3FC-08F6-6D4D746C5819}"/>
              </a:ext>
            </a:extLst>
          </p:cNvPr>
          <p:cNvSpPr/>
          <p:nvPr/>
        </p:nvSpPr>
        <p:spPr>
          <a:xfrm>
            <a:off x="6596109" y="380637"/>
            <a:ext cx="2263806" cy="3922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43555-1DE8-9959-BCF5-A377BD6E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1" b="6415"/>
          <a:stretch/>
        </p:blipFill>
        <p:spPr>
          <a:xfrm>
            <a:off x="210256" y="916043"/>
            <a:ext cx="11771485" cy="52212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37F6DC-2527-8E72-8451-2E77545B7C38}"/>
              </a:ext>
            </a:extLst>
          </p:cNvPr>
          <p:cNvSpPr txBox="1"/>
          <p:nvPr/>
        </p:nvSpPr>
        <p:spPr>
          <a:xfrm>
            <a:off x="4017723" y="301840"/>
            <a:ext cx="4957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Tutor’s response: Summarization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5EE7058-DA74-35BB-5840-F2C66B723D8C}"/>
                  </a:ext>
                </a:extLst>
              </p14:cNvPr>
              <p14:cNvContentPartPr/>
              <p14:nvPr/>
            </p14:nvContentPartPr>
            <p14:xfrm>
              <a:off x="2986832" y="2953119"/>
              <a:ext cx="360" cy="4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5EE7058-DA74-35BB-5840-F2C66B723D8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74592" y="2799399"/>
                <a:ext cx="317160" cy="3769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8071432-D150-1ECD-5CB1-004D2E9D4182}"/>
              </a:ext>
            </a:extLst>
          </p:cNvPr>
          <p:cNvSpPr txBox="1"/>
          <p:nvPr/>
        </p:nvSpPr>
        <p:spPr>
          <a:xfrm>
            <a:off x="2986832" y="2557159"/>
            <a:ext cx="20617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Young man" pitchFamily="50" charset="0"/>
              </a:rPr>
              <a:t>Summarize the</a:t>
            </a:r>
          </a:p>
          <a:p>
            <a:r>
              <a:rPr lang="en-US" sz="2400" dirty="0">
                <a:solidFill>
                  <a:schemeClr val="accent1"/>
                </a:solidFill>
                <a:latin typeface="Young man" pitchFamily="50" charset="0"/>
              </a:rPr>
              <a:t> information so, </a:t>
            </a:r>
          </a:p>
          <a:p>
            <a:r>
              <a:rPr lang="en-US" sz="2400" dirty="0">
                <a:solidFill>
                  <a:schemeClr val="accent1"/>
                </a:solidFill>
                <a:latin typeface="Young man" pitchFamily="50" charset="0"/>
              </a:rPr>
              <a:t>you can recall or </a:t>
            </a:r>
          </a:p>
          <a:p>
            <a:r>
              <a:rPr lang="en-US" sz="2400" dirty="0">
                <a:solidFill>
                  <a:schemeClr val="accent1"/>
                </a:solidFill>
                <a:latin typeface="Young man" pitchFamily="50" charset="0"/>
              </a:rPr>
              <a:t>review the </a:t>
            </a:r>
          </a:p>
          <a:p>
            <a:r>
              <a:rPr lang="en-US" sz="2400" dirty="0">
                <a:solidFill>
                  <a:schemeClr val="accent1"/>
                </a:solidFill>
                <a:latin typeface="Young man" pitchFamily="50" charset="0"/>
              </a:rPr>
              <a:t>key point …</a:t>
            </a:r>
          </a:p>
        </p:txBody>
      </p:sp>
    </p:spTree>
    <p:extLst>
      <p:ext uri="{BB962C8B-B14F-4D97-AF65-F5344CB8AC3E}">
        <p14:creationId xmlns:p14="http://schemas.microsoft.com/office/powerpoint/2010/main" val="223984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940E9F-29D5-F7B7-8187-C1DF075B7E49}"/>
              </a:ext>
            </a:extLst>
          </p:cNvPr>
          <p:cNvSpPr/>
          <p:nvPr/>
        </p:nvSpPr>
        <p:spPr>
          <a:xfrm>
            <a:off x="6205491" y="408373"/>
            <a:ext cx="923278" cy="3906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43555-1DE8-9959-BCF5-A377BD6E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8" b="6559"/>
          <a:stretch/>
        </p:blipFill>
        <p:spPr>
          <a:xfrm>
            <a:off x="210257" y="1054819"/>
            <a:ext cx="11771485" cy="52212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6C32A-A8E1-DAAC-B7DB-FD5C61F61355}"/>
              </a:ext>
            </a:extLst>
          </p:cNvPr>
          <p:cNvSpPr txBox="1"/>
          <p:nvPr/>
        </p:nvSpPr>
        <p:spPr>
          <a:xfrm>
            <a:off x="3313471" y="361024"/>
            <a:ext cx="5565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Upload  Audio</a:t>
            </a:r>
          </a:p>
        </p:txBody>
      </p:sp>
    </p:spTree>
    <p:extLst>
      <p:ext uri="{BB962C8B-B14F-4D97-AF65-F5344CB8AC3E}">
        <p14:creationId xmlns:p14="http://schemas.microsoft.com/office/powerpoint/2010/main" val="141143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16F0B4-6A20-AA18-A13C-BCB40A2551FD}"/>
              </a:ext>
            </a:extLst>
          </p:cNvPr>
          <p:cNvSpPr/>
          <p:nvPr/>
        </p:nvSpPr>
        <p:spPr>
          <a:xfrm>
            <a:off x="6356412" y="326270"/>
            <a:ext cx="1819922" cy="5232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43555-1DE8-9959-BCF5-A377BD6E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4" b="6702"/>
          <a:stretch/>
        </p:blipFill>
        <p:spPr>
          <a:xfrm>
            <a:off x="210257" y="1115197"/>
            <a:ext cx="11771485" cy="5221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DE91EE-4A55-C53E-09F4-1A0A58222F22}"/>
              </a:ext>
            </a:extLst>
          </p:cNvPr>
          <p:cNvSpPr txBox="1"/>
          <p:nvPr/>
        </p:nvSpPr>
        <p:spPr>
          <a:xfrm>
            <a:off x="2938510" y="326270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Tutor’s response: Explanation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DBC5CF-0A53-C0C7-E144-6B25C56C3238}"/>
              </a:ext>
            </a:extLst>
          </p:cNvPr>
          <p:cNvSpPr txBox="1"/>
          <p:nvPr/>
        </p:nvSpPr>
        <p:spPr>
          <a:xfrm>
            <a:off x="2938510" y="2534358"/>
            <a:ext cx="20886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Young man" pitchFamily="50" charset="0"/>
              </a:rPr>
              <a:t>Or command for</a:t>
            </a:r>
          </a:p>
          <a:p>
            <a:r>
              <a:rPr lang="en-US" sz="2400" dirty="0">
                <a:solidFill>
                  <a:schemeClr val="accent1"/>
                </a:solidFill>
                <a:latin typeface="Young man" pitchFamily="50" charset="0"/>
              </a:rPr>
              <a:t>more explanation</a:t>
            </a:r>
          </a:p>
          <a:p>
            <a:r>
              <a:rPr lang="en-US" sz="2400" dirty="0">
                <a:solidFill>
                  <a:schemeClr val="accent1"/>
                </a:solidFill>
                <a:latin typeface="Young man" pitchFamily="50" charset="0"/>
              </a:rPr>
              <a:t>on the topic</a:t>
            </a:r>
          </a:p>
        </p:txBody>
      </p:sp>
    </p:spTree>
    <p:extLst>
      <p:ext uri="{BB962C8B-B14F-4D97-AF65-F5344CB8AC3E}">
        <p14:creationId xmlns:p14="http://schemas.microsoft.com/office/powerpoint/2010/main" val="4267172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EDFAA6-C97E-9687-3A95-43F0E74915D8}"/>
              </a:ext>
            </a:extLst>
          </p:cNvPr>
          <p:cNvSpPr txBox="1"/>
          <p:nvPr/>
        </p:nvSpPr>
        <p:spPr>
          <a:xfrm>
            <a:off x="876693" y="2533476"/>
            <a:ext cx="345582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Block Diagram</a:t>
            </a:r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9ECF1A9B-66D0-0D36-6EB5-6ACD9AC80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75" y="251389"/>
            <a:ext cx="7476732" cy="63552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7763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qr code with circles and dots">
            <a:extLst>
              <a:ext uri="{FF2B5EF4-FFF2-40B4-BE49-F238E27FC236}">
                <a16:creationId xmlns:a16="http://schemas.microsoft.com/office/drawing/2014/main" id="{9B40182E-4F32-B59B-7CED-E47C788D9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178" y="1547387"/>
            <a:ext cx="3289732" cy="3289732"/>
          </a:xfrm>
          <a:prstGeom prst="roundRect">
            <a:avLst>
              <a:gd name="adj" fmla="val 1854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F52B13-79C5-819E-6760-A84C0F005A3F}"/>
              </a:ext>
            </a:extLst>
          </p:cNvPr>
          <p:cNvSpPr txBox="1"/>
          <p:nvPr/>
        </p:nvSpPr>
        <p:spPr>
          <a:xfrm>
            <a:off x="5621784" y="5133560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https://github.com/tabaraei/edtech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2E76B-25EE-1184-ACAA-299791406313}"/>
              </a:ext>
            </a:extLst>
          </p:cNvPr>
          <p:cNvSpPr txBox="1"/>
          <p:nvPr/>
        </p:nvSpPr>
        <p:spPr>
          <a:xfrm>
            <a:off x="241916" y="5133560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https://edtech-llm.streamlit.app/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1" name="Picture 10" descr="A qr code with circles and circles&#10;&#10;Description automatically generated">
            <a:extLst>
              <a:ext uri="{FF2B5EF4-FFF2-40B4-BE49-F238E27FC236}">
                <a16:creationId xmlns:a16="http://schemas.microsoft.com/office/drawing/2014/main" id="{4CCF14C9-564F-0B89-244A-66F22EFA2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310" y="1547387"/>
            <a:ext cx="3289732" cy="32897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0FEC7A-EF8C-928B-58D3-C3E46B9D7439}"/>
              </a:ext>
            </a:extLst>
          </p:cNvPr>
          <p:cNvSpPr txBox="1"/>
          <p:nvPr/>
        </p:nvSpPr>
        <p:spPr>
          <a:xfrm>
            <a:off x="2036140" y="739555"/>
            <a:ext cx="2534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GitHub Repository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326EA7-552E-ED8B-A7CD-53254DF7AEB5}"/>
              </a:ext>
            </a:extLst>
          </p:cNvPr>
          <p:cNvSpPr txBox="1"/>
          <p:nvPr/>
        </p:nvSpPr>
        <p:spPr>
          <a:xfrm>
            <a:off x="5621784" y="715547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Web Application Live Demo</a:t>
            </a:r>
          </a:p>
        </p:txBody>
      </p:sp>
    </p:spTree>
    <p:extLst>
      <p:ext uri="{BB962C8B-B14F-4D97-AF65-F5344CB8AC3E}">
        <p14:creationId xmlns:p14="http://schemas.microsoft.com/office/powerpoint/2010/main" val="1613676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FBBD2-A1D3-B128-D3E5-413BC561D6E9}"/>
              </a:ext>
            </a:extLst>
          </p:cNvPr>
          <p:cNvSpPr txBox="1"/>
          <p:nvPr/>
        </p:nvSpPr>
        <p:spPr>
          <a:xfrm>
            <a:off x="6194716" y="739978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53913-CF60-64BE-449E-0054EB0C9E28}"/>
              </a:ext>
            </a:extLst>
          </p:cNvPr>
          <p:cNvSpPr txBox="1"/>
          <p:nvPr/>
        </p:nvSpPr>
        <p:spPr>
          <a:xfrm>
            <a:off x="6194715" y="3836197"/>
            <a:ext cx="5334931" cy="2189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Expecto </a:t>
            </a:r>
            <a:r>
              <a:rPr lang="en-US" sz="2400" dirty="0" err="1"/>
              <a:t>PatroNull</a:t>
            </a:r>
            <a:endParaRPr lang="en-US" sz="2400" dirty="0"/>
          </a:p>
        </p:txBody>
      </p:sp>
      <p:pic>
        <p:nvPicPr>
          <p:cNvPr id="5" name="Picture 4" descr="A logo with a brain in a circle&#10;&#10;Description automatically generated">
            <a:extLst>
              <a:ext uri="{FF2B5EF4-FFF2-40B4-BE49-F238E27FC236}">
                <a16:creationId xmlns:a16="http://schemas.microsoft.com/office/drawing/2014/main" id="{42C774FA-981F-34ED-C8B2-9AB60F90A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4" b="1246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4305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4198DA4-5BFE-72DB-058C-755A28DB96B7}"/>
              </a:ext>
            </a:extLst>
          </p:cNvPr>
          <p:cNvSpPr/>
          <p:nvPr/>
        </p:nvSpPr>
        <p:spPr>
          <a:xfrm>
            <a:off x="5797118" y="435006"/>
            <a:ext cx="1917577" cy="3728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43555-1DE8-9959-BCF5-A377BD6E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61" b="5985"/>
          <a:stretch/>
        </p:blipFill>
        <p:spPr>
          <a:xfrm>
            <a:off x="214543" y="1099040"/>
            <a:ext cx="11762913" cy="5217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C76499-B1FD-B5B6-FA3B-A5016838F686}"/>
              </a:ext>
            </a:extLst>
          </p:cNvPr>
          <p:cNvSpPr txBox="1"/>
          <p:nvPr/>
        </p:nvSpPr>
        <p:spPr>
          <a:xfrm>
            <a:off x="6096000" y="541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9776E-34E0-1FC8-5BA8-8EE9CC7D2BFA}"/>
              </a:ext>
            </a:extLst>
          </p:cNvPr>
          <p:cNvSpPr txBox="1"/>
          <p:nvPr/>
        </p:nvSpPr>
        <p:spPr>
          <a:xfrm>
            <a:off x="3313471" y="361024"/>
            <a:ext cx="5565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WebApp Environment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B4BC070-769C-7EB3-B8D4-580150129D90}"/>
                  </a:ext>
                </a:extLst>
              </p14:cNvPr>
              <p14:cNvContentPartPr/>
              <p14:nvPr/>
            </p14:nvContentPartPr>
            <p14:xfrm>
              <a:off x="2998440" y="1933960"/>
              <a:ext cx="603360" cy="540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B4BC070-769C-7EB3-B8D4-580150129D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9440" y="1924960"/>
                <a:ext cx="62100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BBE60E0-2C0B-808D-AD39-7A3C70CD16CA}"/>
                  </a:ext>
                </a:extLst>
              </p14:cNvPr>
              <p14:cNvContentPartPr/>
              <p14:nvPr/>
            </p14:nvContentPartPr>
            <p14:xfrm>
              <a:off x="3544920" y="1478920"/>
              <a:ext cx="329040" cy="323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BBE60E0-2C0B-808D-AD39-7A3C70CD16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26920" y="1461280"/>
                <a:ext cx="3646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9583BF8-8850-52F7-B1E2-548BDDDDD71D}"/>
                  </a:ext>
                </a:extLst>
              </p14:cNvPr>
              <p14:cNvContentPartPr/>
              <p14:nvPr/>
            </p14:nvContentPartPr>
            <p14:xfrm>
              <a:off x="3933360" y="1652800"/>
              <a:ext cx="539280" cy="128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9583BF8-8850-52F7-B1E2-548BDDDDD71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15720" y="1634800"/>
                <a:ext cx="574920" cy="1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8587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223D243-DC29-2C35-7074-7D40D35D4393}"/>
              </a:ext>
            </a:extLst>
          </p:cNvPr>
          <p:cNvSpPr/>
          <p:nvPr/>
        </p:nvSpPr>
        <p:spPr>
          <a:xfrm>
            <a:off x="5832629" y="337351"/>
            <a:ext cx="2450237" cy="4000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43555-1DE8-9959-BCF5-A377BD6E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1" b="6415"/>
          <a:stretch/>
        </p:blipFill>
        <p:spPr>
          <a:xfrm>
            <a:off x="210258" y="1152640"/>
            <a:ext cx="11771484" cy="52212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8BB4C8-ABC3-D5C0-4279-3EAF25FD25C9}"/>
              </a:ext>
            </a:extLst>
          </p:cNvPr>
          <p:cNvSpPr txBox="1"/>
          <p:nvPr/>
        </p:nvSpPr>
        <p:spPr>
          <a:xfrm>
            <a:off x="3313471" y="274681"/>
            <a:ext cx="5565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Treat it like a normal Chatbot!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5A19D0-1CF0-DBA9-1FEB-7F48F2B81125}"/>
                  </a:ext>
                </a:extLst>
              </p14:cNvPr>
              <p14:cNvContentPartPr/>
              <p14:nvPr/>
            </p14:nvContentPartPr>
            <p14:xfrm>
              <a:off x="4742854" y="1518619"/>
              <a:ext cx="302040" cy="152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5A19D0-1CF0-DBA9-1FEB-7F48F2B811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4854" y="1500979"/>
                <a:ext cx="3376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44746FD-8C22-0C84-77C0-6AB32D912833}"/>
                  </a:ext>
                </a:extLst>
              </p14:cNvPr>
              <p14:cNvContentPartPr/>
              <p14:nvPr/>
            </p14:nvContentPartPr>
            <p14:xfrm>
              <a:off x="5019694" y="1583779"/>
              <a:ext cx="131760" cy="213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44746FD-8C22-0C84-77C0-6AB32D9128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01694" y="1565779"/>
                <a:ext cx="1674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E200336-9013-A7AF-A8DA-192F24BA2265}"/>
                  </a:ext>
                </a:extLst>
              </p14:cNvPr>
              <p14:cNvContentPartPr/>
              <p14:nvPr/>
            </p14:nvContentPartPr>
            <p14:xfrm>
              <a:off x="5220214" y="1565059"/>
              <a:ext cx="58680" cy="113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E200336-9013-A7AF-A8DA-192F24BA22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02214" y="1547059"/>
                <a:ext cx="943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59DB632-46CA-B90B-51A4-84783937F20E}"/>
                  </a:ext>
                </a:extLst>
              </p14:cNvPr>
              <p14:cNvContentPartPr/>
              <p14:nvPr/>
            </p14:nvContentPartPr>
            <p14:xfrm>
              <a:off x="5510014" y="1350499"/>
              <a:ext cx="1027440" cy="305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59DB632-46CA-B90B-51A4-84783937F2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92368" y="1332520"/>
                <a:ext cx="1063092" cy="340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9D7455-6AC0-F1EB-CD52-32DCED6B17FC}"/>
                  </a:ext>
                </a:extLst>
              </p14:cNvPr>
              <p14:cNvContentPartPr/>
              <p14:nvPr/>
            </p14:nvContentPartPr>
            <p14:xfrm>
              <a:off x="6569134" y="1260139"/>
              <a:ext cx="577440" cy="402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9D7455-6AC0-F1EB-CD52-32DCED6B17F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51145" y="1242499"/>
                <a:ext cx="613058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58CF11E-BB4F-2FB0-735A-953317502B1F}"/>
                  </a:ext>
                </a:extLst>
              </p14:cNvPr>
              <p14:cNvContentPartPr/>
              <p14:nvPr/>
            </p14:nvContentPartPr>
            <p14:xfrm>
              <a:off x="7061254" y="1540579"/>
              <a:ext cx="385200" cy="1260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58CF11E-BB4F-2FB0-735A-953317502B1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43271" y="1522579"/>
                <a:ext cx="420807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D506698-0E78-811B-A345-450498850DE7}"/>
                  </a:ext>
                </a:extLst>
              </p14:cNvPr>
              <p14:cNvContentPartPr/>
              <p14:nvPr/>
            </p14:nvContentPartPr>
            <p14:xfrm>
              <a:off x="7456534" y="1532659"/>
              <a:ext cx="298080" cy="171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D506698-0E78-811B-A345-450498850DE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38894" y="1515019"/>
                <a:ext cx="3337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091C67C-AF2F-8383-0233-440E746ADC92}"/>
                  </a:ext>
                </a:extLst>
              </p14:cNvPr>
              <p14:cNvContentPartPr/>
              <p14:nvPr/>
            </p14:nvContentPartPr>
            <p14:xfrm>
              <a:off x="3942361" y="1912427"/>
              <a:ext cx="725760" cy="23749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091C67C-AF2F-8383-0233-440E746ADC9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24361" y="1894787"/>
                <a:ext cx="761400" cy="241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6286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BB71661-5D44-8A61-E142-DCC09AD93B52}"/>
              </a:ext>
            </a:extLst>
          </p:cNvPr>
          <p:cNvSpPr/>
          <p:nvPr/>
        </p:nvSpPr>
        <p:spPr>
          <a:xfrm>
            <a:off x="7373967" y="341350"/>
            <a:ext cx="1466228" cy="397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43555-1DE8-9959-BCF5-A377BD6E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8" b="6559"/>
          <a:stretch/>
        </p:blipFill>
        <p:spPr>
          <a:xfrm>
            <a:off x="210257" y="818388"/>
            <a:ext cx="11771485" cy="52212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AA4A8D-F60A-AD53-AD67-5B5F1B7DFEFB}"/>
              </a:ext>
            </a:extLst>
          </p:cNvPr>
          <p:cNvSpPr txBox="1"/>
          <p:nvPr/>
        </p:nvSpPr>
        <p:spPr>
          <a:xfrm>
            <a:off x="3048739" y="263656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We can perform the quiz at any time!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C68C702-20F6-1DD1-268C-0E3CAF84C0BE}"/>
                  </a:ext>
                </a:extLst>
              </p14:cNvPr>
              <p14:cNvContentPartPr/>
              <p14:nvPr/>
            </p14:nvContentPartPr>
            <p14:xfrm>
              <a:off x="6271287" y="3362902"/>
              <a:ext cx="308160" cy="1749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C68C702-20F6-1DD1-268C-0E3CAF84C0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3287" y="3345262"/>
                <a:ext cx="34380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FAFDF4F-4802-F1CD-A1D9-04ECF1C1BA5A}"/>
                  </a:ext>
                </a:extLst>
              </p14:cNvPr>
              <p14:cNvContentPartPr/>
              <p14:nvPr/>
            </p14:nvContentPartPr>
            <p14:xfrm>
              <a:off x="6718407" y="3267862"/>
              <a:ext cx="504720" cy="2631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FAFDF4F-4802-F1CD-A1D9-04ECF1C1BA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0407" y="3249862"/>
                <a:ext cx="54036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D92A131-4BEC-C813-3E32-68CE0CB39C99}"/>
                  </a:ext>
                </a:extLst>
              </p14:cNvPr>
              <p14:cNvContentPartPr/>
              <p14:nvPr/>
            </p14:nvContentPartPr>
            <p14:xfrm>
              <a:off x="7373967" y="3214222"/>
              <a:ext cx="666360" cy="3081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D92A131-4BEC-C813-3E32-68CE0CB39C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56327" y="3196222"/>
                <a:ext cx="70200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68FC23F-4A4C-68AA-5296-9C6F81CD914F}"/>
                  </a:ext>
                </a:extLst>
              </p14:cNvPr>
              <p14:cNvContentPartPr/>
              <p14:nvPr/>
            </p14:nvContentPartPr>
            <p14:xfrm>
              <a:off x="8169927" y="3390262"/>
              <a:ext cx="452160" cy="4622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68FC23F-4A4C-68AA-5296-9C6F81CD914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51927" y="3372276"/>
                <a:ext cx="487800" cy="497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A7779C3-8C57-CA96-CC66-ADA7E6416DF2}"/>
                  </a:ext>
                </a:extLst>
              </p14:cNvPr>
              <p14:cNvContentPartPr/>
              <p14:nvPr/>
            </p14:nvContentPartPr>
            <p14:xfrm>
              <a:off x="8667807" y="3341302"/>
              <a:ext cx="193320" cy="2224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A7779C3-8C57-CA96-CC66-ADA7E6416DF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50167" y="3323302"/>
                <a:ext cx="2289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E3AF546-DEAB-A26E-DC5D-947CE9351B6A}"/>
                  </a:ext>
                </a:extLst>
              </p14:cNvPr>
              <p14:cNvContentPartPr/>
              <p14:nvPr/>
            </p14:nvContentPartPr>
            <p14:xfrm>
              <a:off x="8924847" y="3443902"/>
              <a:ext cx="132840" cy="1335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E3AF546-DEAB-A26E-DC5D-947CE9351B6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06847" y="3425902"/>
                <a:ext cx="1684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32B04E5-9D1C-62C4-80BE-844E442D0A71}"/>
                  </a:ext>
                </a:extLst>
              </p14:cNvPr>
              <p14:cNvContentPartPr/>
              <p14:nvPr/>
            </p14:nvContentPartPr>
            <p14:xfrm>
              <a:off x="9280887" y="3244102"/>
              <a:ext cx="252360" cy="3625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32B04E5-9D1C-62C4-80BE-844E442D0A7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62887" y="3226102"/>
                <a:ext cx="28800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8A77796-44EB-45FE-1BA4-E077294101B3}"/>
                  </a:ext>
                </a:extLst>
              </p14:cNvPr>
              <p14:cNvContentPartPr/>
              <p14:nvPr/>
            </p14:nvContentPartPr>
            <p14:xfrm>
              <a:off x="9429567" y="3370462"/>
              <a:ext cx="524880" cy="2055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8A77796-44EB-45FE-1BA4-E077294101B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411927" y="3352462"/>
                <a:ext cx="5605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5CB3F38-016C-B2C1-5907-773E1950B796}"/>
                  </a:ext>
                </a:extLst>
              </p14:cNvPr>
              <p14:cNvContentPartPr/>
              <p14:nvPr/>
            </p14:nvContentPartPr>
            <p14:xfrm>
              <a:off x="6516395" y="3885863"/>
              <a:ext cx="566280" cy="3070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5CB3F38-016C-B2C1-5907-773E1950B79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98395" y="3867863"/>
                <a:ext cx="60192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2B68790-E0C1-58A7-4907-91599A16CD7E}"/>
                  </a:ext>
                </a:extLst>
              </p14:cNvPr>
              <p14:cNvContentPartPr/>
              <p14:nvPr/>
            </p14:nvContentPartPr>
            <p14:xfrm>
              <a:off x="7318115" y="3880103"/>
              <a:ext cx="882000" cy="2761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2B68790-E0C1-58A7-4907-91599A16CD7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00115" y="3862463"/>
                <a:ext cx="91764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8E70B77-8866-2AA5-A5AE-AB4627229EA8}"/>
                  </a:ext>
                </a:extLst>
              </p14:cNvPr>
              <p14:cNvContentPartPr/>
              <p14:nvPr/>
            </p14:nvContentPartPr>
            <p14:xfrm>
              <a:off x="8164115" y="3952103"/>
              <a:ext cx="279000" cy="1605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8E70B77-8866-2AA5-A5AE-AB4627229EA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46115" y="3934103"/>
                <a:ext cx="31464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BE9F97C-E2BB-3F6C-049C-9CD85AAC15C6}"/>
                  </a:ext>
                </a:extLst>
              </p14:cNvPr>
              <p14:cNvContentPartPr/>
              <p14:nvPr/>
            </p14:nvContentPartPr>
            <p14:xfrm>
              <a:off x="8487395" y="4030583"/>
              <a:ext cx="132120" cy="1108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BE9F97C-E2BB-3F6C-049C-9CD85AAC15C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469395" y="4012583"/>
                <a:ext cx="1677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E8554F7-4790-84C7-7AEE-A7ABF7E0FA44}"/>
                  </a:ext>
                </a:extLst>
              </p14:cNvPr>
              <p14:cNvContentPartPr/>
              <p14:nvPr/>
            </p14:nvContentPartPr>
            <p14:xfrm>
              <a:off x="8747315" y="4137143"/>
              <a:ext cx="92880" cy="234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E8554F7-4790-84C7-7AEE-A7ABF7E0FA4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729743" y="4119143"/>
                <a:ext cx="128382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477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E43555-1DE8-9959-BCF5-A377BD6E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8" b="6559"/>
          <a:stretch/>
        </p:blipFill>
        <p:spPr>
          <a:xfrm>
            <a:off x="210257" y="818388"/>
            <a:ext cx="11771485" cy="5221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789606-2BBE-4E1A-1EE0-76E18ED2C634}"/>
                  </a:ext>
                </a:extLst>
              </p14:cNvPr>
              <p14:cNvContentPartPr/>
              <p14:nvPr/>
            </p14:nvContentPartPr>
            <p14:xfrm>
              <a:off x="6776007" y="3934582"/>
              <a:ext cx="489600" cy="263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789606-2BBE-4E1A-1EE0-76E18ED2C6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58367" y="3916582"/>
                <a:ext cx="52524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360157B-CFF5-D1BD-0D72-5D4BF656523C}"/>
                  </a:ext>
                </a:extLst>
              </p14:cNvPr>
              <p14:cNvContentPartPr/>
              <p14:nvPr/>
            </p14:nvContentPartPr>
            <p14:xfrm>
              <a:off x="7337967" y="3604102"/>
              <a:ext cx="394560" cy="230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360157B-CFF5-D1BD-0D72-5D4BF65652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0327" y="3586462"/>
                <a:ext cx="43020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FF38D53-B7C2-1585-8EE3-DE44B47D81F0}"/>
                  </a:ext>
                </a:extLst>
              </p14:cNvPr>
              <p14:cNvContentPartPr/>
              <p14:nvPr/>
            </p14:nvContentPartPr>
            <p14:xfrm>
              <a:off x="7781127" y="3686902"/>
              <a:ext cx="262080" cy="189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FF38D53-B7C2-1585-8EE3-DE44B47D81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3487" y="3669262"/>
                <a:ext cx="2977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51FA5E2-805F-6F4A-9F2E-C05409A55D75}"/>
                  </a:ext>
                </a:extLst>
              </p14:cNvPr>
              <p14:cNvContentPartPr/>
              <p14:nvPr/>
            </p14:nvContentPartPr>
            <p14:xfrm>
              <a:off x="8080287" y="3747022"/>
              <a:ext cx="133560" cy="136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51FA5E2-805F-6F4A-9F2E-C05409A55D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62287" y="3729022"/>
                <a:ext cx="1692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4D479C9-EFB5-87D3-17AD-7A1E766C4705}"/>
                  </a:ext>
                </a:extLst>
              </p14:cNvPr>
              <p14:cNvContentPartPr/>
              <p14:nvPr/>
            </p14:nvContentPartPr>
            <p14:xfrm>
              <a:off x="8176767" y="3626062"/>
              <a:ext cx="204120" cy="229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4D479C9-EFB5-87D3-17AD-7A1E766C470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58767" y="3608062"/>
                <a:ext cx="2397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D12E8CF-99AD-3CD9-6099-CFB7CABD96DF}"/>
                  </a:ext>
                </a:extLst>
              </p14:cNvPr>
              <p14:cNvContentPartPr/>
              <p14:nvPr/>
            </p14:nvContentPartPr>
            <p14:xfrm>
              <a:off x="8508327" y="3695182"/>
              <a:ext cx="117360" cy="172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D12E8CF-99AD-3CD9-6099-CFB7CABD96D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90327" y="3677182"/>
                <a:ext cx="1530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3E8863-AD71-A8D2-3848-66FBFF76C00D}"/>
                  </a:ext>
                </a:extLst>
              </p14:cNvPr>
              <p14:cNvContentPartPr/>
              <p14:nvPr/>
            </p14:nvContentPartPr>
            <p14:xfrm>
              <a:off x="8676807" y="3735862"/>
              <a:ext cx="261000" cy="1058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3E8863-AD71-A8D2-3848-66FBFF76C00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8832" y="3718222"/>
                <a:ext cx="296591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F638FBF-FF56-39E9-F10D-AD893011BCA6}"/>
                  </a:ext>
                </a:extLst>
              </p14:cNvPr>
              <p14:cNvContentPartPr/>
              <p14:nvPr/>
            </p14:nvContentPartPr>
            <p14:xfrm>
              <a:off x="8941767" y="3628582"/>
              <a:ext cx="913680" cy="2721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F638FBF-FF56-39E9-F10D-AD893011BC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23767" y="3610942"/>
                <a:ext cx="949320" cy="30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318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80AF1B-B616-4F1A-4398-B7D6CB50C0A9}"/>
              </a:ext>
            </a:extLst>
          </p:cNvPr>
          <p:cNvSpPr/>
          <p:nvPr/>
        </p:nvSpPr>
        <p:spPr>
          <a:xfrm>
            <a:off x="4935984" y="466924"/>
            <a:ext cx="1322773" cy="3409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43555-1DE8-9959-BCF5-A377BD6E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5" b="6272"/>
          <a:stretch/>
        </p:blipFill>
        <p:spPr>
          <a:xfrm>
            <a:off x="210257" y="1108084"/>
            <a:ext cx="11771485" cy="52212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D7755B-4128-0E54-5AEB-11A29868D48C}"/>
              </a:ext>
            </a:extLst>
          </p:cNvPr>
          <p:cNvSpPr txBox="1"/>
          <p:nvPr/>
        </p:nvSpPr>
        <p:spPr>
          <a:xfrm>
            <a:off x="3313470" y="361024"/>
            <a:ext cx="571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can evaluate your responses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0BD7DC5-EF66-D5F4-2906-1590D4AB2073}"/>
                  </a:ext>
                </a:extLst>
              </p14:cNvPr>
              <p14:cNvContentPartPr/>
              <p14:nvPr/>
            </p14:nvContentPartPr>
            <p14:xfrm>
              <a:off x="7457963" y="3969395"/>
              <a:ext cx="1161360" cy="656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0BD7DC5-EF66-D5F4-2906-1590D4AB20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40323" y="3951755"/>
                <a:ext cx="1197000" cy="6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9556B5-3551-47B4-4F4A-26792D7258C4}"/>
                  </a:ext>
                </a:extLst>
              </p14:cNvPr>
              <p14:cNvContentPartPr/>
              <p14:nvPr/>
            </p14:nvContentPartPr>
            <p14:xfrm>
              <a:off x="8781683" y="3897395"/>
              <a:ext cx="339120" cy="162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9556B5-3551-47B4-4F4A-26792D7258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63683" y="3879755"/>
                <a:ext cx="3747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F062366-E3CC-E5F0-E550-2E6E42CA3E64}"/>
                  </a:ext>
                </a:extLst>
              </p14:cNvPr>
              <p14:cNvContentPartPr/>
              <p14:nvPr/>
            </p14:nvContentPartPr>
            <p14:xfrm>
              <a:off x="9182363" y="3828995"/>
              <a:ext cx="606600" cy="393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F062366-E3CC-E5F0-E550-2E6E42CA3E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64733" y="3810995"/>
                <a:ext cx="642219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9CB99DB-4B0E-D686-9C47-3C04577A7680}"/>
                  </a:ext>
                </a:extLst>
              </p14:cNvPr>
              <p14:cNvContentPartPr/>
              <p14:nvPr/>
            </p14:nvContentPartPr>
            <p14:xfrm>
              <a:off x="9829643" y="3984875"/>
              <a:ext cx="354960" cy="103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9CB99DB-4B0E-D686-9C47-3C04577A76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11661" y="3966875"/>
                <a:ext cx="390564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7975007-8D16-5B09-F42E-44B69B33EAF3}"/>
                  </a:ext>
                </a:extLst>
              </p14:cNvPr>
              <p14:cNvContentPartPr/>
              <p14:nvPr/>
            </p14:nvContentPartPr>
            <p14:xfrm>
              <a:off x="10215563" y="3930875"/>
              <a:ext cx="169920" cy="165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7975007-8D16-5B09-F42E-44B69B33EAF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97923" y="3913235"/>
                <a:ext cx="2055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D223FC7-3776-1713-4E48-029623D89EF9}"/>
                  </a:ext>
                </a:extLst>
              </p14:cNvPr>
              <p14:cNvContentPartPr/>
              <p14:nvPr/>
            </p14:nvContentPartPr>
            <p14:xfrm>
              <a:off x="10401683" y="3836105"/>
              <a:ext cx="345293" cy="263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D223FC7-3776-1713-4E48-029623D89EF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384040" y="3818105"/>
                <a:ext cx="380938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B209679-C37C-02B2-440E-880A8B16F605}"/>
                  </a:ext>
                </a:extLst>
              </p14:cNvPr>
              <p14:cNvContentPartPr/>
              <p14:nvPr/>
            </p14:nvContentPartPr>
            <p14:xfrm>
              <a:off x="10744096" y="3940505"/>
              <a:ext cx="369360" cy="1645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B209679-C37C-02B2-440E-880A8B16F60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726456" y="3922505"/>
                <a:ext cx="4050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1EB084F-9863-288F-7D3E-BCA1F5031F11}"/>
                  </a:ext>
                </a:extLst>
              </p14:cNvPr>
              <p14:cNvContentPartPr/>
              <p14:nvPr/>
            </p14:nvContentPartPr>
            <p14:xfrm>
              <a:off x="8728456" y="4310585"/>
              <a:ext cx="569520" cy="163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1EB084F-9863-288F-7D3E-BCA1F5031F1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10467" y="4292585"/>
                <a:ext cx="605137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F93AB13-EF0C-8721-AAAF-A3043265E35F}"/>
                  </a:ext>
                </a:extLst>
              </p14:cNvPr>
              <p14:cNvContentPartPr/>
              <p14:nvPr/>
            </p14:nvContentPartPr>
            <p14:xfrm>
              <a:off x="9384376" y="4258385"/>
              <a:ext cx="447480" cy="210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F93AB13-EF0C-8721-AAAF-A3043265E35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66390" y="4240745"/>
                <a:ext cx="483091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ADA0498-E163-CB77-BEF6-963E9B3BA66C}"/>
                  </a:ext>
                </a:extLst>
              </p14:cNvPr>
              <p14:cNvContentPartPr/>
              <p14:nvPr/>
            </p14:nvContentPartPr>
            <p14:xfrm>
              <a:off x="9870376" y="4279625"/>
              <a:ext cx="552600" cy="160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ADA0498-E163-CB77-BEF6-963E9B3BA66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852376" y="4261625"/>
                <a:ext cx="5882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2B01CE8-13BC-A638-3BA8-17995CC17CEB}"/>
                  </a:ext>
                </a:extLst>
              </p14:cNvPr>
              <p14:cNvContentPartPr/>
              <p14:nvPr/>
            </p14:nvContentPartPr>
            <p14:xfrm>
              <a:off x="10358536" y="4174865"/>
              <a:ext cx="629640" cy="273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2B01CE8-13BC-A638-3BA8-17995CC17CE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340536" y="4156865"/>
                <a:ext cx="66528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752CC00-1267-1424-81D9-CBABD3835AAB}"/>
                  </a:ext>
                </a:extLst>
              </p14:cNvPr>
              <p14:cNvContentPartPr/>
              <p14:nvPr/>
            </p14:nvContentPartPr>
            <p14:xfrm>
              <a:off x="10243336" y="4650785"/>
              <a:ext cx="619920" cy="3456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752CC00-1267-1424-81D9-CBABD3835AA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25346" y="4632785"/>
                <a:ext cx="655539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381AB11-8E5A-9B37-2991-8B30812DCB6A}"/>
                  </a:ext>
                </a:extLst>
              </p14:cNvPr>
              <p14:cNvContentPartPr/>
              <p14:nvPr/>
            </p14:nvContentPartPr>
            <p14:xfrm>
              <a:off x="10907176" y="4818545"/>
              <a:ext cx="241560" cy="1339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381AB11-8E5A-9B37-2991-8B30812DCB6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889536" y="4800905"/>
                <a:ext cx="2772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AA75D48-8065-BAC4-DDB8-5E6EDD24143F}"/>
                  </a:ext>
                </a:extLst>
              </p14:cNvPr>
              <p14:cNvContentPartPr/>
              <p14:nvPr/>
            </p14:nvContentPartPr>
            <p14:xfrm>
              <a:off x="8567536" y="5114825"/>
              <a:ext cx="656640" cy="1728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AA75D48-8065-BAC4-DDB8-5E6EDD24143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49896" y="5096825"/>
                <a:ext cx="6922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D143448-A062-63D9-7A3C-84CA74AD3EA8}"/>
                  </a:ext>
                </a:extLst>
              </p14:cNvPr>
              <p14:cNvContentPartPr/>
              <p14:nvPr/>
            </p14:nvContentPartPr>
            <p14:xfrm>
              <a:off x="9262696" y="5070905"/>
              <a:ext cx="348840" cy="2347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D143448-A062-63D9-7A3C-84CA74AD3EA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244696" y="5052905"/>
                <a:ext cx="38448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EF8649D-889B-696B-9D06-1C2BF25C5731}"/>
                  </a:ext>
                </a:extLst>
              </p14:cNvPr>
              <p14:cNvContentPartPr/>
              <p14:nvPr/>
            </p14:nvContentPartPr>
            <p14:xfrm>
              <a:off x="9854896" y="5069825"/>
              <a:ext cx="684720" cy="279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EF8649D-889B-696B-9D06-1C2BF25C573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837256" y="5052185"/>
                <a:ext cx="7203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DE79D16-5355-4465-33F8-12B7DA8B9F31}"/>
                  </a:ext>
                </a:extLst>
              </p14:cNvPr>
              <p14:cNvContentPartPr/>
              <p14:nvPr/>
            </p14:nvContentPartPr>
            <p14:xfrm>
              <a:off x="10681456" y="5154425"/>
              <a:ext cx="107640" cy="1512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DE79D16-5355-4465-33F8-12B7DA8B9F3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663456" y="5136785"/>
                <a:ext cx="14328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0DD48D0-9AA2-8BCE-7DA7-381651971599}"/>
                  </a:ext>
                </a:extLst>
              </p14:cNvPr>
              <p14:cNvContentPartPr/>
              <p14:nvPr/>
            </p14:nvContentPartPr>
            <p14:xfrm>
              <a:off x="10773976" y="5143625"/>
              <a:ext cx="83880" cy="165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0DD48D0-9AA2-8BCE-7DA7-38165197159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756336" y="5125985"/>
                <a:ext cx="1195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3D56621-5DF3-F20E-38C8-9907FBF94605}"/>
                  </a:ext>
                </a:extLst>
              </p14:cNvPr>
              <p14:cNvContentPartPr/>
              <p14:nvPr/>
            </p14:nvContentPartPr>
            <p14:xfrm>
              <a:off x="10972696" y="5130665"/>
              <a:ext cx="81000" cy="153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3D56621-5DF3-F20E-38C8-9907FBF9460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954696" y="5113025"/>
                <a:ext cx="1166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0D85F40-D4D2-319C-F210-1E7477E3E978}"/>
                  </a:ext>
                </a:extLst>
              </p14:cNvPr>
              <p14:cNvContentPartPr/>
              <p14:nvPr/>
            </p14:nvContentPartPr>
            <p14:xfrm>
              <a:off x="10725376" y="5118065"/>
              <a:ext cx="468000" cy="270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0D85F40-D4D2-319C-F210-1E7477E3E97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707376" y="5100089"/>
                <a:ext cx="503640" cy="306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3B27CF9-B0BE-7AB9-FFF8-6BC77CC78FEA}"/>
                  </a:ext>
                </a:extLst>
              </p14:cNvPr>
              <p14:cNvContentPartPr/>
              <p14:nvPr/>
            </p14:nvContentPartPr>
            <p14:xfrm>
              <a:off x="11204896" y="4045625"/>
              <a:ext cx="8280" cy="9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3B27CF9-B0BE-7AB9-FFF8-6BC77CC78FE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187256" y="4027625"/>
                <a:ext cx="4392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164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DF2EE2-240B-6635-5E3D-020B6A8310C8}"/>
              </a:ext>
            </a:extLst>
          </p:cNvPr>
          <p:cNvSpPr/>
          <p:nvPr/>
        </p:nvSpPr>
        <p:spPr>
          <a:xfrm>
            <a:off x="7039992" y="257452"/>
            <a:ext cx="1100831" cy="3728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43555-1DE8-9959-BCF5-A377BD6E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4" b="6702"/>
          <a:stretch/>
        </p:blipFill>
        <p:spPr>
          <a:xfrm>
            <a:off x="210257" y="818388"/>
            <a:ext cx="11771485" cy="52212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E5EBF3-2504-B057-6E17-D04F9420B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86" y="337350"/>
            <a:ext cx="2933395" cy="2192785"/>
          </a:xfrm>
          <a:prstGeom prst="roundRect">
            <a:avLst>
              <a:gd name="adj" fmla="val 834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2674F1-7FA1-6E97-B57F-C569858B3744}"/>
              </a:ext>
            </a:extLst>
          </p:cNvPr>
          <p:cNvSpPr txBox="1"/>
          <p:nvPr/>
        </p:nvSpPr>
        <p:spPr>
          <a:xfrm>
            <a:off x="4717723" y="186432"/>
            <a:ext cx="3500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You can upload images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FC064A-A421-694F-2EB7-84BCBE009F2A}"/>
                  </a:ext>
                </a:extLst>
              </p14:cNvPr>
              <p14:cNvContentPartPr/>
              <p14:nvPr/>
            </p14:nvContentPartPr>
            <p14:xfrm>
              <a:off x="2243665" y="2635468"/>
              <a:ext cx="588600" cy="1717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FC064A-A421-694F-2EB7-84BCBE009F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6025" y="2617828"/>
                <a:ext cx="624240" cy="175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F616872-5402-864B-455A-7C9E1B35502A}"/>
                  </a:ext>
                </a:extLst>
              </p14:cNvPr>
              <p14:cNvContentPartPr/>
              <p14:nvPr/>
            </p14:nvContentPartPr>
            <p14:xfrm>
              <a:off x="3848905" y="2674708"/>
              <a:ext cx="810360" cy="504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616872-5402-864B-455A-7C9E1B3550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31265" y="2656708"/>
                <a:ext cx="84600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9EABF9C-C6C2-0DB9-7E3E-BACD086BC9EA}"/>
                  </a:ext>
                </a:extLst>
              </p14:cNvPr>
              <p14:cNvContentPartPr/>
              <p14:nvPr/>
            </p14:nvContentPartPr>
            <p14:xfrm>
              <a:off x="3196162" y="2988314"/>
              <a:ext cx="252000" cy="228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9EABF9C-C6C2-0DB9-7E3E-BACD086BC9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83922" y="2975714"/>
                <a:ext cx="2768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263A0F9-39E0-D39D-DF3A-0AB151A56754}"/>
                  </a:ext>
                </a:extLst>
              </p14:cNvPr>
              <p14:cNvContentPartPr/>
              <p14:nvPr/>
            </p14:nvContentPartPr>
            <p14:xfrm>
              <a:off x="3366802" y="3105314"/>
              <a:ext cx="148320" cy="101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263A0F9-39E0-D39D-DF3A-0AB151A567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54233" y="3092714"/>
                <a:ext cx="1731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CC0F48E-26BF-47DC-843C-B83D41B578FF}"/>
                  </a:ext>
                </a:extLst>
              </p14:cNvPr>
              <p14:cNvContentPartPr/>
              <p14:nvPr/>
            </p14:nvContentPartPr>
            <p14:xfrm>
              <a:off x="3526642" y="3058154"/>
              <a:ext cx="290880" cy="157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CC0F48E-26BF-47DC-843C-B83D41B578F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4058" y="3045914"/>
                <a:ext cx="315689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A65454D-89DD-3C53-0AE4-ED7E902AAAF5}"/>
                  </a:ext>
                </a:extLst>
              </p14:cNvPr>
              <p14:cNvContentPartPr/>
              <p14:nvPr/>
            </p14:nvContentPartPr>
            <p14:xfrm>
              <a:off x="3771082" y="3056354"/>
              <a:ext cx="451440" cy="3027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A65454D-89DD-3C53-0AE4-ED7E902AAA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58842" y="3044099"/>
                <a:ext cx="476280" cy="327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1B4E248-535B-BD1C-3E99-A48516C254F1}"/>
                  </a:ext>
                </a:extLst>
              </p14:cNvPr>
              <p14:cNvContentPartPr/>
              <p14:nvPr/>
            </p14:nvContentPartPr>
            <p14:xfrm>
              <a:off x="3165562" y="3299354"/>
              <a:ext cx="289080" cy="263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1B4E248-535B-BD1C-3E99-A48516C254F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52962" y="3287114"/>
                <a:ext cx="3139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028754C-1994-4B0C-6D6F-D32143A5880F}"/>
                  </a:ext>
                </a:extLst>
              </p14:cNvPr>
              <p14:cNvContentPartPr/>
              <p14:nvPr/>
            </p14:nvContentPartPr>
            <p14:xfrm>
              <a:off x="3368962" y="3441914"/>
              <a:ext cx="331920" cy="1224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028754C-1994-4B0C-6D6F-D32143A5880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56362" y="3429674"/>
                <a:ext cx="3567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042C874-3E34-E493-83BA-A0CA5A8CF4EC}"/>
                  </a:ext>
                </a:extLst>
              </p14:cNvPr>
              <p14:cNvContentPartPr/>
              <p14:nvPr/>
            </p14:nvContentPartPr>
            <p14:xfrm>
              <a:off x="3737962" y="3422474"/>
              <a:ext cx="485280" cy="1512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042C874-3E34-E493-83BA-A0CA5A8CF4E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25362" y="3409874"/>
                <a:ext cx="5101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33ECF6E-E3A8-46DE-75F7-B299EDE4F524}"/>
                  </a:ext>
                </a:extLst>
              </p14:cNvPr>
              <p14:cNvContentPartPr/>
              <p14:nvPr/>
            </p14:nvContentPartPr>
            <p14:xfrm>
              <a:off x="3155122" y="3702194"/>
              <a:ext cx="361800" cy="2912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33ECF6E-E3A8-46DE-75F7-B299EDE4F52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42522" y="3689954"/>
                <a:ext cx="3866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C084B3B-4457-FCDD-9474-30A436DF7C52}"/>
                  </a:ext>
                </a:extLst>
              </p14:cNvPr>
              <p14:cNvContentPartPr/>
              <p14:nvPr/>
            </p14:nvContentPartPr>
            <p14:xfrm>
              <a:off x="3619162" y="3832514"/>
              <a:ext cx="313920" cy="270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C084B3B-4457-FCDD-9474-30A436DF7C5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06548" y="3820274"/>
                <a:ext cx="338789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6ABBFF1-4E9D-75D2-0BE6-DBFE47A54987}"/>
                  </a:ext>
                </a:extLst>
              </p14:cNvPr>
              <p14:cNvContentPartPr/>
              <p14:nvPr/>
            </p14:nvContentPartPr>
            <p14:xfrm>
              <a:off x="3863962" y="3868154"/>
              <a:ext cx="558000" cy="1371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6ABBFF1-4E9D-75D2-0BE6-DBFE47A5498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51362" y="3855914"/>
                <a:ext cx="5828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A942430-5463-7FDF-5B39-A808173CBC5A}"/>
                  </a:ext>
                </a:extLst>
              </p14:cNvPr>
              <p14:cNvContentPartPr/>
              <p14:nvPr/>
            </p14:nvContentPartPr>
            <p14:xfrm>
              <a:off x="4527442" y="4006034"/>
              <a:ext cx="1080" cy="61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A942430-5463-7FDF-5B39-A808173CBC5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14842" y="3993794"/>
                <a:ext cx="25920" cy="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290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A860A1-7EA3-7EF6-78F1-CC6C9C2923D9}"/>
              </a:ext>
            </a:extLst>
          </p:cNvPr>
          <p:cNvSpPr/>
          <p:nvPr/>
        </p:nvSpPr>
        <p:spPr>
          <a:xfrm>
            <a:off x="6445188" y="266330"/>
            <a:ext cx="1784412" cy="4083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43555-1DE8-9959-BCF5-A377BD6E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4" b="6702"/>
          <a:stretch/>
        </p:blipFill>
        <p:spPr>
          <a:xfrm>
            <a:off x="210257" y="818388"/>
            <a:ext cx="11771485" cy="52212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95A678-F67F-C9E1-A59C-053062BFD0F2}"/>
              </a:ext>
            </a:extLst>
          </p:cNvPr>
          <p:cNvSpPr txBox="1"/>
          <p:nvPr/>
        </p:nvSpPr>
        <p:spPr>
          <a:xfrm>
            <a:off x="3857117" y="204186"/>
            <a:ext cx="447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Tutor’s response: Explanation</a:t>
            </a:r>
          </a:p>
        </p:txBody>
      </p:sp>
    </p:spTree>
    <p:extLst>
      <p:ext uri="{BB962C8B-B14F-4D97-AF65-F5344CB8AC3E}">
        <p14:creationId xmlns:p14="http://schemas.microsoft.com/office/powerpoint/2010/main" val="252273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B3C2B3-44D4-53C7-65C0-38EFFEA46AA5}"/>
              </a:ext>
            </a:extLst>
          </p:cNvPr>
          <p:cNvSpPr/>
          <p:nvPr/>
        </p:nvSpPr>
        <p:spPr>
          <a:xfrm>
            <a:off x="6096000" y="452761"/>
            <a:ext cx="2204621" cy="3825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43555-1DE8-9959-BCF5-A377BD6E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1" b="6846"/>
          <a:stretch/>
        </p:blipFill>
        <p:spPr>
          <a:xfrm>
            <a:off x="210257" y="1022575"/>
            <a:ext cx="11771485" cy="52212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2FCCA2-2D2A-8FB8-3655-BC119600E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354" y="835284"/>
            <a:ext cx="1998864" cy="3490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4D468E-9DFD-1275-0D89-956742645A6A}"/>
              </a:ext>
            </a:extLst>
          </p:cNvPr>
          <p:cNvSpPr txBox="1"/>
          <p:nvPr/>
        </p:nvSpPr>
        <p:spPr>
          <a:xfrm>
            <a:off x="3304593" y="361024"/>
            <a:ext cx="5565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You can upload videos locally…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9CF3A2B-CB24-C98E-8944-E7157ED079FE}"/>
                  </a:ext>
                </a:extLst>
              </p14:cNvPr>
              <p14:cNvContentPartPr/>
              <p14:nvPr/>
            </p14:nvContentPartPr>
            <p14:xfrm>
              <a:off x="2067265" y="4423228"/>
              <a:ext cx="1448280" cy="919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9CF3A2B-CB24-C98E-8944-E7157ED079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9265" y="4405228"/>
                <a:ext cx="148392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199E57B-A261-81AD-B56B-21F10A27A545}"/>
                  </a:ext>
                </a:extLst>
              </p14:cNvPr>
              <p14:cNvContentPartPr/>
              <p14:nvPr/>
            </p14:nvContentPartPr>
            <p14:xfrm>
              <a:off x="1052065" y="4999588"/>
              <a:ext cx="1013040" cy="1035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199E57B-A261-81AD-B56B-21F10A27A5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4425" y="4981948"/>
                <a:ext cx="1048680" cy="10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66A3B6B-1767-EA49-89E9-77813C0F40DC}"/>
                  </a:ext>
                </a:extLst>
              </p14:cNvPr>
              <p14:cNvContentPartPr/>
              <p14:nvPr/>
            </p14:nvContentPartPr>
            <p14:xfrm>
              <a:off x="2140588" y="5842740"/>
              <a:ext cx="351000" cy="257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66A3B6B-1767-EA49-89E9-77813C0F40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7988" y="5830500"/>
                <a:ext cx="37584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FD1AA3F-A939-9905-597E-0006095DADB5}"/>
                  </a:ext>
                </a:extLst>
              </p14:cNvPr>
              <p14:cNvContentPartPr/>
              <p14:nvPr/>
            </p14:nvContentPartPr>
            <p14:xfrm>
              <a:off x="2487988" y="5969100"/>
              <a:ext cx="596160" cy="149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FD1AA3F-A939-9905-597E-0006095DADB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75396" y="5956500"/>
                <a:ext cx="620985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A99E00E-5FB7-48B9-AEB6-02D962B489D8}"/>
                  </a:ext>
                </a:extLst>
              </p14:cNvPr>
              <p14:cNvContentPartPr/>
              <p14:nvPr/>
            </p14:nvContentPartPr>
            <p14:xfrm>
              <a:off x="3131668" y="5926620"/>
              <a:ext cx="179280" cy="179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A99E00E-5FB7-48B9-AEB6-02D962B489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19403" y="5914355"/>
                <a:ext cx="204170" cy="204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258FA3A-CFF7-2120-4F51-4114140C7B43}"/>
                  </a:ext>
                </a:extLst>
              </p14:cNvPr>
              <p14:cNvContentPartPr/>
              <p14:nvPr/>
            </p14:nvContentPartPr>
            <p14:xfrm>
              <a:off x="3546748" y="5991420"/>
              <a:ext cx="174600" cy="198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258FA3A-CFF7-2120-4F51-4114140C7B4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34174" y="5979180"/>
                <a:ext cx="199389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E150357-07AB-F229-F437-83FC07902C33}"/>
                  </a:ext>
                </a:extLst>
              </p14:cNvPr>
              <p14:cNvContentPartPr/>
              <p14:nvPr/>
            </p14:nvContentPartPr>
            <p14:xfrm>
              <a:off x="3689668" y="5931300"/>
              <a:ext cx="555480" cy="2282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E150357-07AB-F229-F437-83FC07902C3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77420" y="5919060"/>
                <a:ext cx="580336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D543670-222E-AB2A-027E-D6164FFC5890}"/>
                  </a:ext>
                </a:extLst>
              </p14:cNvPr>
              <p14:cNvContentPartPr/>
              <p14:nvPr/>
            </p14:nvContentPartPr>
            <p14:xfrm>
              <a:off x="4263148" y="6001860"/>
              <a:ext cx="538560" cy="108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D543670-222E-AB2A-027E-D6164FFC589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50548" y="5989620"/>
                <a:ext cx="5634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0E72062-2AA1-F27E-1A28-1120A018FC57}"/>
                  </a:ext>
                </a:extLst>
              </p14:cNvPr>
              <p14:cNvContentPartPr/>
              <p14:nvPr/>
            </p14:nvContentPartPr>
            <p14:xfrm>
              <a:off x="4832668" y="5961900"/>
              <a:ext cx="514800" cy="131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0E72062-2AA1-F27E-1A28-1120A018FC5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20419" y="5949300"/>
                <a:ext cx="539657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187F52F-918B-DBB0-82FA-E11826720AAB}"/>
                  </a:ext>
                </a:extLst>
              </p14:cNvPr>
              <p14:cNvContentPartPr/>
              <p14:nvPr/>
            </p14:nvContentPartPr>
            <p14:xfrm>
              <a:off x="5390668" y="5853180"/>
              <a:ext cx="560880" cy="285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187F52F-918B-DBB0-82FA-E11826720AA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78428" y="5840580"/>
                <a:ext cx="5857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D0639BE-35C7-CFBB-7A1D-015CBA22C0F3}"/>
                  </a:ext>
                </a:extLst>
              </p14:cNvPr>
              <p14:cNvContentPartPr/>
              <p14:nvPr/>
            </p14:nvContentPartPr>
            <p14:xfrm>
              <a:off x="5980708" y="5947860"/>
              <a:ext cx="262800" cy="162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D0639BE-35C7-CFBB-7A1D-015CBA22C0F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68108" y="5935260"/>
                <a:ext cx="2876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9767632-9099-A4AF-EB2F-8C3AFEDD11F9}"/>
                  </a:ext>
                </a:extLst>
              </p14:cNvPr>
              <p14:cNvContentPartPr/>
              <p14:nvPr/>
            </p14:nvContentPartPr>
            <p14:xfrm>
              <a:off x="6253948" y="5903580"/>
              <a:ext cx="888840" cy="261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9767632-9099-A4AF-EB2F-8C3AFEDD11F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1348" y="5890980"/>
                <a:ext cx="91368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D865D78-D936-4A61-68FE-C035CBBDA97B}"/>
                  </a:ext>
                </a:extLst>
              </p14:cNvPr>
              <p14:cNvContentPartPr/>
              <p14:nvPr/>
            </p14:nvContentPartPr>
            <p14:xfrm>
              <a:off x="7149037" y="5923020"/>
              <a:ext cx="498240" cy="2840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D865D78-D936-4A61-68FE-C035CBBDA97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136797" y="5910780"/>
                <a:ext cx="52308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B41C161-178F-F614-BA69-76D2DCB1BDD3}"/>
                  </a:ext>
                </a:extLst>
              </p14:cNvPr>
              <p14:cNvContentPartPr/>
              <p14:nvPr/>
            </p14:nvContentPartPr>
            <p14:xfrm>
              <a:off x="7805287" y="5980485"/>
              <a:ext cx="573120" cy="2484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B41C161-178F-F614-BA69-76D2DCB1BDD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93047" y="5967885"/>
                <a:ext cx="5979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D5D3DC0-65A3-920D-1ED8-985E4863848E}"/>
                  </a:ext>
                </a:extLst>
              </p14:cNvPr>
              <p14:cNvContentPartPr/>
              <p14:nvPr/>
            </p14:nvContentPartPr>
            <p14:xfrm>
              <a:off x="8531184" y="6031754"/>
              <a:ext cx="418680" cy="173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D5D3DC0-65A3-920D-1ED8-985E4863848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18584" y="6019154"/>
                <a:ext cx="4435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990F63B-6A77-BB00-BE4C-0C68DF83AF7F}"/>
                  </a:ext>
                </a:extLst>
              </p14:cNvPr>
              <p14:cNvContentPartPr/>
              <p14:nvPr/>
            </p14:nvContentPartPr>
            <p14:xfrm>
              <a:off x="8963904" y="6007274"/>
              <a:ext cx="464400" cy="1785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990F63B-6A77-BB00-BE4C-0C68DF83AF7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51664" y="5994674"/>
                <a:ext cx="4892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7DB3CCA-3ABF-8DCB-A17D-A632A113B89F}"/>
                  </a:ext>
                </a:extLst>
              </p14:cNvPr>
              <p14:cNvContentPartPr/>
              <p14:nvPr/>
            </p14:nvContentPartPr>
            <p14:xfrm>
              <a:off x="9611904" y="6030674"/>
              <a:ext cx="561240" cy="2372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7DB3CCA-3ABF-8DCB-A17D-A632A113B89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99304" y="6018434"/>
                <a:ext cx="5860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CA019C7-4985-9081-A5E6-492677AD8085}"/>
                  </a:ext>
                </a:extLst>
              </p14:cNvPr>
              <p14:cNvContentPartPr/>
              <p14:nvPr/>
            </p14:nvContentPartPr>
            <p14:xfrm>
              <a:off x="3685588" y="4569794"/>
              <a:ext cx="292320" cy="2628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CA019C7-4985-9081-A5E6-492677AD808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73348" y="4557194"/>
                <a:ext cx="31716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6087A1A-FB52-0555-6310-224B13AC03E4}"/>
                  </a:ext>
                </a:extLst>
              </p14:cNvPr>
              <p14:cNvContentPartPr/>
              <p14:nvPr/>
            </p14:nvContentPartPr>
            <p14:xfrm>
              <a:off x="3728068" y="4487714"/>
              <a:ext cx="595440" cy="6336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6087A1A-FB52-0555-6310-224B13AC03E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15828" y="4475114"/>
                <a:ext cx="62028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089E3D9-4394-1577-EAB5-DB19E9B2E31A}"/>
                  </a:ext>
                </a:extLst>
              </p14:cNvPr>
              <p14:cNvContentPartPr/>
              <p14:nvPr/>
            </p14:nvContentPartPr>
            <p14:xfrm>
              <a:off x="3764788" y="4928714"/>
              <a:ext cx="357840" cy="4068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089E3D9-4394-1577-EAB5-DB19E9B2E31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52188" y="4916125"/>
                <a:ext cx="382680" cy="431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A14DB6A-7D92-A195-E069-4C2864E3D0E9}"/>
                  </a:ext>
                </a:extLst>
              </p14:cNvPr>
              <p14:cNvContentPartPr/>
              <p14:nvPr/>
            </p14:nvContentPartPr>
            <p14:xfrm>
              <a:off x="3865588" y="5125994"/>
              <a:ext cx="597600" cy="2095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A14DB6A-7D92-A195-E069-4C2864E3D0E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52988" y="5113394"/>
                <a:ext cx="6224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46F58CA-F597-805B-4987-F09136893199}"/>
                  </a:ext>
                </a:extLst>
              </p14:cNvPr>
              <p14:cNvContentPartPr/>
              <p14:nvPr/>
            </p14:nvContentPartPr>
            <p14:xfrm>
              <a:off x="3990433" y="4646114"/>
              <a:ext cx="67680" cy="82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46F58CA-F597-805B-4987-F0913689319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77833" y="4633874"/>
                <a:ext cx="92520" cy="10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2580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150</TotalTime>
  <Words>126</Words>
  <Application>Microsoft Office PowerPoint</Application>
  <PresentationFormat>Widescreen</PresentationFormat>
  <Paragraphs>33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Young Man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alita</dc:creator>
  <cp:lastModifiedBy>Miad Alavinezhad</cp:lastModifiedBy>
  <cp:revision>5</cp:revision>
  <dcterms:created xsi:type="dcterms:W3CDTF">2024-04-21T04:03:36Z</dcterms:created>
  <dcterms:modified xsi:type="dcterms:W3CDTF">2024-04-21T08:39:33Z</dcterms:modified>
</cp:coreProperties>
</file>